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29B25-59C2-752E-9D8D-EE23F80FA14F}" v="4" dt="2026-09-23T07:39:40.520"/>
    <p1510:client id="{04934896-D088-0BD5-D21C-61A8DCF566FA}" v="1" dt="2026-09-23T08:21:03.286"/>
    <p1510:client id="{6ED1B739-EE78-47D4-9892-2CEEDB568B74}" v="1" dt="2026-09-23T07:51:16.0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ttunen Marjo" userId="41fb1695-0191-42e0-801b-78defc5c58d6" providerId="ADAL" clId="{546D43C4-4930-4925-93F0-52966D02CEE6}"/>
    <pc:docChg chg="addSld modSld">
      <pc:chgData name="Kettunen Marjo" userId="41fb1695-0191-42e0-801b-78defc5c58d6" providerId="ADAL" clId="{546D43C4-4930-4925-93F0-52966D02CEE6}" dt="2026-09-23T07:53:16.956" v="21" actId="14100"/>
      <pc:docMkLst>
        <pc:docMk/>
      </pc:docMkLst>
      <pc:sldChg chg="addSp modSp new mod setBg">
        <pc:chgData name="Kettunen Marjo" userId="41fb1695-0191-42e0-801b-78defc5c58d6" providerId="ADAL" clId="{546D43C4-4930-4925-93F0-52966D02CEE6}" dt="2026-09-23T07:53:16.956" v="21" actId="14100"/>
        <pc:sldMkLst>
          <pc:docMk/>
          <pc:sldMk cId="3573928789" sldId="257"/>
        </pc:sldMkLst>
        <pc:spChg chg="add mod">
          <ac:chgData name="Kettunen Marjo" userId="41fb1695-0191-42e0-801b-78defc5c58d6" providerId="ADAL" clId="{546D43C4-4930-4925-93F0-52966D02CEE6}" dt="2026-09-23T07:53:01.776" v="18" actId="1076"/>
          <ac:spMkLst>
            <pc:docMk/>
            <pc:sldMk cId="3573928789" sldId="257"/>
            <ac:spMk id="7" creationId="{ED7DEA2A-F0AC-0139-EAF6-2D36CA180402}"/>
          </ac:spMkLst>
        </pc:spChg>
        <pc:picChg chg="add mod">
          <ac:chgData name="Kettunen Marjo" userId="41fb1695-0191-42e0-801b-78defc5c58d6" providerId="ADAL" clId="{546D43C4-4930-4925-93F0-52966D02CEE6}" dt="2026-09-23T07:52:00.835" v="4" actId="14100"/>
          <ac:picMkLst>
            <pc:docMk/>
            <pc:sldMk cId="3573928789" sldId="257"/>
            <ac:picMk id="3" creationId="{967D0387-CE3F-6EBE-7967-9F8CC04434AB}"/>
          </ac:picMkLst>
        </pc:picChg>
        <pc:picChg chg="add mod">
          <ac:chgData name="Kettunen Marjo" userId="41fb1695-0191-42e0-801b-78defc5c58d6" providerId="ADAL" clId="{546D43C4-4930-4925-93F0-52966D02CEE6}" dt="2026-09-23T07:53:10.367" v="20" actId="1076"/>
          <ac:picMkLst>
            <pc:docMk/>
            <pc:sldMk cId="3573928789" sldId="257"/>
            <ac:picMk id="5" creationId="{DA84B3B9-44A4-E5CD-934C-0576692F447A}"/>
          </ac:picMkLst>
        </pc:picChg>
        <pc:picChg chg="add mod">
          <ac:chgData name="Kettunen Marjo" userId="41fb1695-0191-42e0-801b-78defc5c58d6" providerId="ADAL" clId="{546D43C4-4930-4925-93F0-52966D02CEE6}" dt="2026-09-23T07:53:16.956" v="21" actId="14100"/>
          <ac:picMkLst>
            <pc:docMk/>
            <pc:sldMk cId="3573928789" sldId="257"/>
            <ac:picMk id="9" creationId="{3029CE7C-DC38-DB54-9984-FAAABEA6E510}"/>
          </ac:picMkLst>
        </pc:picChg>
        <pc:picChg chg="add mod">
          <ac:chgData name="Kettunen Marjo" userId="41fb1695-0191-42e0-801b-78defc5c58d6" providerId="ADAL" clId="{546D43C4-4930-4925-93F0-52966D02CEE6}" dt="2026-09-23T07:52:53.752" v="17" actId="1076"/>
          <ac:picMkLst>
            <pc:docMk/>
            <pc:sldMk cId="3573928789" sldId="257"/>
            <ac:picMk id="11" creationId="{84F5F0F0-599A-2C67-CEB8-40897F472DD9}"/>
          </ac:picMkLst>
        </pc:picChg>
        <pc:picChg chg="mod">
          <ac:chgData name="Kettunen Marjo" userId="41fb1695-0191-42e0-801b-78defc5c58d6" providerId="ADAL" clId="{546D43C4-4930-4925-93F0-52966D02CEE6}" dt="2026-09-23T07:52:48.344" v="15" actId="1076"/>
          <ac:picMkLst>
            <pc:docMk/>
            <pc:sldMk cId="3573928789" sldId="257"/>
            <ac:picMk id="13" creationId="{A2672730-10B2-969C-4793-241AE4F65E6F}"/>
          </ac:picMkLst>
        </pc:picChg>
        <pc:picChg chg="add mod">
          <ac:chgData name="Kettunen Marjo" userId="41fb1695-0191-42e0-801b-78defc5c58d6" providerId="ADAL" clId="{546D43C4-4930-4925-93F0-52966D02CEE6}" dt="2026-09-23T07:52:30.515" v="8" actId="14100"/>
          <ac:picMkLst>
            <pc:docMk/>
            <pc:sldMk cId="3573928789" sldId="257"/>
            <ac:picMk id="15" creationId="{1F6B216A-5D67-9DF0-ED16-9BAA791B5F6C}"/>
          </ac:picMkLst>
        </pc:picChg>
        <pc:picChg chg="add mod">
          <ac:chgData name="Kettunen Marjo" userId="41fb1695-0191-42e0-801b-78defc5c58d6" providerId="ADAL" clId="{546D43C4-4930-4925-93F0-52966D02CEE6}" dt="2026-09-23T07:52:36.265" v="9" actId="1076"/>
          <ac:picMkLst>
            <pc:docMk/>
            <pc:sldMk cId="3573928789" sldId="257"/>
            <ac:picMk id="17" creationId="{2C48EC44-3A43-652D-E046-FFE918C13797}"/>
          </ac:picMkLst>
        </pc:picChg>
        <pc:picChg chg="add mod">
          <ac:chgData name="Kettunen Marjo" userId="41fb1695-0191-42e0-801b-78defc5c58d6" providerId="ADAL" clId="{546D43C4-4930-4925-93F0-52966D02CEE6}" dt="2026-09-23T07:52:44.103" v="13" actId="1076"/>
          <ac:picMkLst>
            <pc:docMk/>
            <pc:sldMk cId="3573928789" sldId="257"/>
            <ac:picMk id="19" creationId="{F9EB6D18-50B7-3F51-27D7-5BACD8532CB7}"/>
          </ac:picMkLst>
        </pc:picChg>
        <pc:picChg chg="mod">
          <ac:chgData name="Kettunen Marjo" userId="41fb1695-0191-42e0-801b-78defc5c58d6" providerId="ADAL" clId="{546D43C4-4930-4925-93F0-52966D02CEE6}" dt="2026-09-23T07:52:50.364" v="16" actId="1076"/>
          <ac:picMkLst>
            <pc:docMk/>
            <pc:sldMk cId="3573928789" sldId="257"/>
            <ac:picMk id="21" creationId="{210B11ED-C589-51D4-C1B2-43B2AC652994}"/>
          </ac:picMkLst>
        </pc:picChg>
        <pc:picChg chg="add mod">
          <ac:chgData name="Kettunen Marjo" userId="41fb1695-0191-42e0-801b-78defc5c58d6" providerId="ADAL" clId="{546D43C4-4930-4925-93F0-52966D02CEE6}" dt="2026-09-23T07:52:40.903" v="11" actId="1076"/>
          <ac:picMkLst>
            <pc:docMk/>
            <pc:sldMk cId="3573928789" sldId="257"/>
            <ac:picMk id="23" creationId="{D3148307-CFB8-C9CE-B58C-767105CE5A64}"/>
          </ac:picMkLst>
        </pc:picChg>
        <pc:picChg chg="add mod">
          <ac:chgData name="Kettunen Marjo" userId="41fb1695-0191-42e0-801b-78defc5c58d6" providerId="ADAL" clId="{546D43C4-4930-4925-93F0-52966D02CEE6}" dt="2026-09-23T07:52:30.515" v="8" actId="14100"/>
          <ac:picMkLst>
            <pc:docMk/>
            <pc:sldMk cId="3573928789" sldId="257"/>
            <ac:picMk id="25" creationId="{D01757C4-B6FB-D363-8CDA-8674C5AA5197}"/>
          </ac:picMkLst>
        </pc:picChg>
      </pc:sldChg>
    </pc:docChg>
  </pc:docChgLst>
  <pc:docChgLst>
    <pc:chgData name="Kettunen Marjo" userId="S::marjo.kettunen@aalto.fi::41fb1695-0191-42e0-801b-78defc5c58d6" providerId="AD" clId="Web-{02029B25-59C2-752E-9D8D-EE23F80FA14F}"/>
    <pc:docChg chg="modSld">
      <pc:chgData name="Kettunen Marjo" userId="S::marjo.kettunen@aalto.fi::41fb1695-0191-42e0-801b-78defc5c58d6" providerId="AD" clId="Web-{02029B25-59C2-752E-9D8D-EE23F80FA14F}" dt="2026-09-23T07:39:40.520" v="1" actId="20577"/>
      <pc:docMkLst>
        <pc:docMk/>
      </pc:docMkLst>
      <pc:sldChg chg="modSp">
        <pc:chgData name="Kettunen Marjo" userId="S::marjo.kettunen@aalto.fi::41fb1695-0191-42e0-801b-78defc5c58d6" providerId="AD" clId="Web-{02029B25-59C2-752E-9D8D-EE23F80FA14F}" dt="2026-09-23T07:39:40.520" v="1" actId="20577"/>
        <pc:sldMkLst>
          <pc:docMk/>
          <pc:sldMk cId="2263190097" sldId="256"/>
        </pc:sldMkLst>
        <pc:spChg chg="mod">
          <ac:chgData name="Kettunen Marjo" userId="S::marjo.kettunen@aalto.fi::41fb1695-0191-42e0-801b-78defc5c58d6" providerId="AD" clId="Web-{02029B25-59C2-752E-9D8D-EE23F80FA14F}" dt="2026-09-23T07:39:40.520" v="1" actId="20577"/>
          <ac:spMkLst>
            <pc:docMk/>
            <pc:sldMk cId="2263190097" sldId="256"/>
            <ac:spMk id="9" creationId="{AFB8172F-DC93-74D5-7E28-159302939264}"/>
          </ac:spMkLst>
        </pc:spChg>
      </pc:sldChg>
    </pc:docChg>
  </pc:docChgLst>
  <pc:docChgLst>
    <pc:chgData name="Kettunen Marjo" userId="S::marjo.kettunen@aalto.fi::41fb1695-0191-42e0-801b-78defc5c58d6" providerId="AD" clId="Web-{04934896-D088-0BD5-D21C-61A8DCF566FA}"/>
    <pc:docChg chg="delSld">
      <pc:chgData name="Kettunen Marjo" userId="S::marjo.kettunen@aalto.fi::41fb1695-0191-42e0-801b-78defc5c58d6" providerId="AD" clId="Web-{04934896-D088-0BD5-D21C-61A8DCF566FA}" dt="2026-09-23T08:21:03.286" v="0"/>
      <pc:docMkLst>
        <pc:docMk/>
      </pc:docMkLst>
      <pc:sldChg chg="del">
        <pc:chgData name="Kettunen Marjo" userId="S::marjo.kettunen@aalto.fi::41fb1695-0191-42e0-801b-78defc5c58d6" providerId="AD" clId="Web-{04934896-D088-0BD5-D21C-61A8DCF566FA}" dt="2026-09-23T08:21:03.286" v="0"/>
        <pc:sldMkLst>
          <pc:docMk/>
          <pc:sldMk cId="3573928789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4C594-181B-0E86-4234-992D0803F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C34C4-09CF-1CA7-0D24-4666657D0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AFB34-13B9-4C3D-961B-36FEB189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79F36-2DC4-1AA6-2555-AA868CB2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E3DEA-717A-4195-8FEA-A3B3C4215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926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125AB-E662-BB2D-913F-B4A0A627D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DF9C-D289-7515-B588-365A7CE47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1F968-7A07-A1A9-478B-C9963B6DF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E46FA-EBF0-F2A2-45EB-822F82A49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3CE7-AB9B-CCB6-5967-6EDBCC9D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591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5606-B9A1-CFEF-EB46-65D65D311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FE239-7B53-CDBC-B5BF-1A306AA9C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BE5B8-6A27-DA3C-E1F1-CC40F97B8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5D34A-3EA3-9FCD-ADF4-BA6965787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1418A-889B-2E0A-24F7-CAE168329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714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7C3B6-0856-B83A-A7A1-124F0F277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601D3-686B-683F-AEAD-0759663FE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94580-17B9-3634-F7AD-0D3CC0E2B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D5E8A-CAAF-D916-DDAA-0BD13886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3ACF2-6497-9840-C519-21C01C1F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41A05-95E9-B45A-9B4C-8D3ACAECF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858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76E48-B5AA-87FA-E1A7-864B0865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85AF4-A360-B6BA-AED9-D0DCC0485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9D12E-CDA8-6028-AC35-15F28A680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7798A2-916D-074C-BD8D-87A5572810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443798-16CC-C27B-1BE1-86DF6AEE1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EFFED7-3C55-6CDF-1A86-851C7365A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9927B-7049-F1B5-1037-A36D4A1D3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9DD15-0E18-9CE6-0515-98A2A76E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126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EE40B-3B50-89B6-D268-5D85567C9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FE584-2DD7-56D0-496E-3BE3005F0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92962-9AF3-CA80-EF3D-30DFEF22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BC34C8-0271-0AC6-F1E9-7574E316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1391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7E92AB-20FB-1846-11B1-E67C2968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7AAC2F-7E39-0DB6-C8FC-E051428D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AEC02-C6FA-5CCC-C6ED-66BD4F6A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33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737-20C8-34F8-D1C5-603BA463A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E32C1-8F88-6017-DAB7-81B384294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FDBE1-D89D-A982-EDC6-56251C0D9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4354F-57DB-4ABA-6CEF-300DE9323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9A541-B34D-FB56-D9FC-80E99A029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5B283-1BC6-FCDF-09E3-067F227A4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3878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AABD8-4CDF-5F6E-7A48-C91CC751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DF6419-0861-89BC-D9D2-E839EC5F4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24892-7262-A84C-3E09-6FAF4E5B9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CC6FB-C519-49FB-77C1-90981A8C9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499F4-8AA8-9E36-CB90-1FB055F24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FA3F6B-CA48-28CE-4E5C-111185E5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5634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78091-4613-A07F-DBA1-506706C87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A82ED-C9CD-D66B-CAE2-B7C22D9C7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FDBF3-A960-D8C5-B90D-2DAF0E61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4ED34-E0CD-1AC2-3447-0C9AED3E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F1933-CDEF-5A42-16F6-174A908B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538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436DB-2390-53DB-F4D0-D8C2B8AD1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FE74E9-F59E-297F-B3E7-2CA662B5CA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CA936-0F48-AAA1-03D6-75455EEF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05B7F-FFAB-0BCC-099C-F4B325C48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4D46B-8D49-D137-9255-41179BED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548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3297F3-99BC-7B4F-FED6-6914A747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A83DB-2B64-5086-6E13-015C27273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7DB24-7E70-9F1B-C307-6BC5041BCA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6E331E-0F77-469B-9BE8-44EAD53687A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E7C87-DF12-CC15-F0AB-281B5A30F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75048-83A7-C55A-99C5-371771D3B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8AB259-534A-41A9-8601-20233590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034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E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qr code with text&#10;&#10;AI-generated content may be incorrect.">
            <a:extLst>
              <a:ext uri="{FF2B5EF4-FFF2-40B4-BE49-F238E27FC236}">
                <a16:creationId xmlns:a16="http://schemas.microsoft.com/office/drawing/2014/main" id="{5BA25BB8-F316-8ACC-884E-332C1D43C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66" y="3039969"/>
            <a:ext cx="1631216" cy="16312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B8172F-DC93-74D5-7E28-159302939264}"/>
              </a:ext>
            </a:extLst>
          </p:cNvPr>
          <p:cNvSpPr txBox="1"/>
          <p:nvPr/>
        </p:nvSpPr>
        <p:spPr>
          <a:xfrm>
            <a:off x="7936840" y="3039969"/>
            <a:ext cx="4255160" cy="163121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fi-FI" sz="2000" dirty="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Shaking up Tech on tekniikan alan</a:t>
            </a:r>
            <a:br>
              <a:rPr lang="fi-FI" sz="2000" dirty="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 dirty="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opintotapahtuma lukioikäisille naisille    </a:t>
            </a:r>
            <a:br>
              <a:rPr lang="fi-FI" sz="2000" dirty="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 dirty="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ja sukupuolivähemmistöille. </a:t>
            </a:r>
            <a:br>
              <a:rPr lang="fi-FI" sz="2000" dirty="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 dirty="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Hae tapahtumaan ja ole mukana          </a:t>
            </a:r>
            <a:br>
              <a:rPr lang="fi-FI" sz="2000" dirty="0">
                <a:latin typeface="Inter Variable Text ExtraBold" panose="02000503000000020004" pitchFamily="2" charset="0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</a:br>
            <a:r>
              <a:rPr lang="fi-FI" sz="2000" dirty="0">
                <a:solidFill>
                  <a:srgbClr val="006E69"/>
                </a:solidFill>
                <a:latin typeface="Inter Variable Text ExtraBold"/>
                <a:ea typeface="Inter Variable Text ExtraBold" panose="02000503000000020004" pitchFamily="2" charset="0"/>
                <a:cs typeface="Inter Variable Text ExtraBold" panose="02000503000000020004" pitchFamily="2" charset="0"/>
              </a:rPr>
              <a:t> uudistamassa alaa!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F1299C-C148-F546-0132-D60D6E74054A}"/>
              </a:ext>
            </a:extLst>
          </p:cNvPr>
          <p:cNvSpPr txBox="1"/>
          <p:nvPr/>
        </p:nvSpPr>
        <p:spPr>
          <a:xfrm>
            <a:off x="7355638" y="4830151"/>
            <a:ext cx="4836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spc="300" dirty="0">
                <a:solidFill>
                  <a:srgbClr val="006E69"/>
                </a:solidFill>
                <a:latin typeface="Inter Variable Text Black" panose="02000503000000020004" pitchFamily="2" charset="0"/>
                <a:ea typeface="Inter Variable Text Black" panose="02000503000000020004" pitchFamily="2" charset="0"/>
                <a:cs typeface="Inter Variable Text Black" panose="02000503000000020004" pitchFamily="2" charset="0"/>
              </a:rPr>
              <a:t>HAKUAIKA 1.-31.10.2026!</a:t>
            </a:r>
            <a:endParaRPr lang="en-FI" sz="1800" b="1" spc="300" dirty="0">
              <a:solidFill>
                <a:srgbClr val="006E69"/>
              </a:solidFill>
              <a:latin typeface="Inter Variable Text Black" panose="02000503000000020004" pitchFamily="2" charset="0"/>
              <a:ea typeface="Inter Variable Text Black" panose="02000503000000020004" pitchFamily="2" charset="0"/>
              <a:cs typeface="Inter Variable Text Black" panose="02000503000000020004" pitchFamily="2" charset="0"/>
            </a:endParaRPr>
          </a:p>
          <a:p>
            <a:endParaRPr lang="en-FI" dirty="0"/>
          </a:p>
        </p:txBody>
      </p:sp>
      <p:pic>
        <p:nvPicPr>
          <p:cNvPr id="13" name="Picture 12" descr="A close-up of a logo&#10;&#10;Description automatically generated">
            <a:extLst>
              <a:ext uri="{FF2B5EF4-FFF2-40B4-BE49-F238E27FC236}">
                <a16:creationId xmlns:a16="http://schemas.microsoft.com/office/drawing/2014/main" id="{BA45F5A9-2FEA-F47C-C945-323458C7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258" r="24777" b="2"/>
          <a:stretch>
            <a:fillRect/>
          </a:stretch>
        </p:blipFill>
        <p:spPr>
          <a:xfrm>
            <a:off x="6296966" y="0"/>
            <a:ext cx="5895034" cy="306031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83BC24D-BF21-72B2-BCFC-392FFEB774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26" t="8287" r="17768"/>
          <a:stretch/>
        </p:blipFill>
        <p:spPr>
          <a:xfrm rot="360000">
            <a:off x="712323" y="381838"/>
            <a:ext cx="4766174" cy="4866438"/>
          </a:xfrm>
          <a:prstGeom prst="flowChartConnector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7CFF9A5-51C4-24B3-DC5A-E46A2DD0D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620" y="6063295"/>
            <a:ext cx="772882" cy="57518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80E6698-7F99-A000-0686-567D8E6A3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3788" y="6145007"/>
            <a:ext cx="827336" cy="39388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630CE8B-5093-ECBB-46CA-1710354B12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0837" y="5524472"/>
            <a:ext cx="1552323" cy="68466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4C236BA-F7AA-B04F-6D2B-5CF05A3601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1818" y="5380884"/>
            <a:ext cx="2065767" cy="80576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6421165-9586-21D1-F857-65CA01C052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4100" y="6081790"/>
            <a:ext cx="1349023" cy="58808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9564872-EC79-4509-E475-16EB622398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7418" y="6091047"/>
            <a:ext cx="1349023" cy="50180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E187D50-4E4C-8E6A-03F4-73B8B72979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1702" y="5575134"/>
            <a:ext cx="2088390" cy="68466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91004DF-ABEB-AA89-A734-06994168E9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9694" y="5427894"/>
            <a:ext cx="1885760" cy="76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90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3dcd1-537d-41a1-99ed-8dea3e0f7ee3">
      <Terms xmlns="http://schemas.microsoft.com/office/infopath/2007/PartnerControls"/>
    </lcf76f155ced4ddcb4097134ff3c332f>
    <TaxCatchAll xmlns="1358181c-9c1f-4522-a5c2-59f213da431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732C4ED73744E826FABE0C9BA7FF7" ma:contentTypeVersion="18" ma:contentTypeDescription="Create a new document." ma:contentTypeScope="" ma:versionID="0c0b5b2737c362ecde22e3e5071b211b">
  <xsd:schema xmlns:xsd="http://www.w3.org/2001/XMLSchema" xmlns:xs="http://www.w3.org/2001/XMLSchema" xmlns:p="http://schemas.microsoft.com/office/2006/metadata/properties" xmlns:ns2="c3d3dcd1-537d-41a1-99ed-8dea3e0f7ee3" xmlns:ns3="1358181c-9c1f-4522-a5c2-59f213da431a" targetNamespace="http://schemas.microsoft.com/office/2006/metadata/properties" ma:root="true" ma:fieldsID="2a7ddba1ecd5196fe34bde3c7cac3672" ns2:_="" ns3:_="">
    <xsd:import namespace="c3d3dcd1-537d-41a1-99ed-8dea3e0f7ee3"/>
    <xsd:import namespace="1358181c-9c1f-4522-a5c2-59f213da4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3dcd1-537d-41a1-99ed-8dea3e0f7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d61bb93-c830-477f-800c-34a01ab1e7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8181c-9c1f-4522-a5c2-59f213da431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4a1cb2-09a3-46dc-a8c0-240b4122666f}" ma:internalName="TaxCatchAll" ma:showField="CatchAllData" ma:web="1358181c-9c1f-4522-a5c2-59f213da4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3DC460-65F2-40F0-B9F6-5B75B6FB760E}">
  <ds:schemaRefs>
    <ds:schemaRef ds:uri="http://schemas.microsoft.com/office/infopath/2007/PartnerControls"/>
    <ds:schemaRef ds:uri="http://purl.org/dc/elements/1.1/"/>
    <ds:schemaRef ds:uri="1358181c-9c1f-4522-a5c2-59f213da431a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c3d3dcd1-537d-41a1-99ed-8dea3e0f7ee3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F1A5A87-DB70-4AEE-8AA3-90F47DD164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C406E3-F88C-4F22-91A5-EAFBF626EC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d3dcd1-537d-41a1-99ed-8dea3e0f7ee3"/>
    <ds:schemaRef ds:uri="1358181c-9c1f-4522-a5c2-59f213da43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40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Aalto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Kettunen Marjo</dc:creator>
  <cp:lastModifiedBy>Kettunen Marjo</cp:lastModifiedBy>
  <cp:revision>4</cp:revision>
  <dcterms:created xsi:type="dcterms:W3CDTF">2026-09-23T06:41:59Z</dcterms:created>
  <dcterms:modified xsi:type="dcterms:W3CDTF">2026-09-23T08:21:03Z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0x0101001FB732C4ED73744E826FABE0C9BA7FF7</vt:lpwstr>
  </property>
  <property fmtid="{D5CDD505-2E9C-101B-9397-08002B2CF9AE}" pid="3" name="MediaServiceImageTags">
    <vt:lpwstr/>
  </property>
</Properties>
</file>