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9" r:id="rId5"/>
    <p:sldMasterId id="2147483678" r:id="rId6"/>
    <p:sldMasterId id="2147483687" r:id="rId7"/>
    <p:sldMasterId id="2147483706" r:id="rId8"/>
  </p:sldMasterIdLst>
  <p:notesMasterIdLst>
    <p:notesMasterId r:id="rId21"/>
  </p:notesMasterIdLst>
  <p:sldIdLst>
    <p:sldId id="541" r:id="rId9"/>
    <p:sldId id="267" r:id="rId10"/>
    <p:sldId id="547" r:id="rId11"/>
    <p:sldId id="546" r:id="rId12"/>
    <p:sldId id="412" r:id="rId13"/>
    <p:sldId id="413" r:id="rId14"/>
    <p:sldId id="259" r:id="rId15"/>
    <p:sldId id="260" r:id="rId16"/>
    <p:sldId id="400" r:id="rId17"/>
    <p:sldId id="417" r:id="rId18"/>
    <p:sldId id="418" r:id="rId19"/>
    <p:sldId id="407" r:id="rId20"/>
  </p:sldIdLst>
  <p:sldSz cx="24382413" cy="13716000"/>
  <p:notesSz cx="9926638" cy="14355763"/>
  <p:defaultTextStyle>
    <a:defPPr>
      <a:defRPr lang="fi-FI"/>
    </a:defPPr>
    <a:lvl1pPr marL="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6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532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297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063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828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595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36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12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47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C1EE9E-4B1F-D534-ACBE-64F0BA791AA3}" name="Kettunen Marjo" initials="MK" userId="S::marjo.kettunen@aalto.fi::41fb1695-0191-42e0-801b-78defc5c5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69"/>
    <a:srgbClr val="B3DED8"/>
    <a:srgbClr val="FFCD00"/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" dt="2026-09-04T08:35:50.883"/>
    <p1510:client id="{33037D1E-B840-4066-AA2C-1F2B22EDBA23}" v="808" dt="2026-09-04T08:44:33.947"/>
    <p1510:client id="{8E4E9010-8F16-9268-2F1B-240C62D51BDF}" v="15" dt="2026-09-04T08:33:10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320"/>
        <p:guide pos="747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tunen Marjo" userId="S::marjo.kettunen@aalto.fi::41fb1695-0191-42e0-801b-78defc5c58d6" providerId="AD" clId="Web-{C4D003E5-EA8F-0541-4FB9-FB44A715EEA5}"/>
    <pc:docChg chg="modSld">
      <pc:chgData name="Kettunen Marjo" userId="S::marjo.kettunen@aalto.fi::41fb1695-0191-42e0-801b-78defc5c58d6" providerId="AD" clId="Web-{C4D003E5-EA8F-0541-4FB9-FB44A715EEA5}" dt="2026-08-27T09:41:03.515" v="5" actId="20577"/>
      <pc:docMkLst>
        <pc:docMk/>
      </pc:docMkLst>
      <pc:sldChg chg="modSp">
        <pc:chgData name="Kettunen Marjo" userId="S::marjo.kettunen@aalto.fi::41fb1695-0191-42e0-801b-78defc5c58d6" providerId="AD" clId="Web-{C4D003E5-EA8F-0541-4FB9-FB44A715EEA5}" dt="2026-08-27T09:41:03.515" v="5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C4D003E5-EA8F-0541-4FB9-FB44A715EEA5}" dt="2026-08-27T09:41:03.515" v="5" actId="20577"/>
          <ac:spMkLst>
            <pc:docMk/>
            <pc:sldMk cId="1364530920" sldId="267"/>
            <ac:spMk id="9" creationId="{72A738C4-BFA5-54A4-D0AB-97047BDB54FE}"/>
          </ac:spMkLst>
        </pc:spChg>
      </pc:sldChg>
    </pc:docChg>
  </pc:docChgLst>
  <pc:docChgLst>
    <pc:chgData name="Kettunen Marjo" userId="S::marjo.kettunen@aalto.fi::41fb1695-0191-42e0-801b-78defc5c58d6" providerId="AD" clId="Web-{8E4E9010-8F16-9268-2F1B-240C62D51BDF}"/>
    <pc:docChg chg="delSld modSld">
      <pc:chgData name="Kettunen Marjo" userId="S::marjo.kettunen@aalto.fi::41fb1695-0191-42e0-801b-78defc5c58d6" providerId="AD" clId="Web-{8E4E9010-8F16-9268-2F1B-240C62D51BDF}" dt="2026-09-04T08:33:10.810" v="7"/>
      <pc:docMkLst>
        <pc:docMk/>
      </pc:docMkLst>
      <pc:sldChg chg="modSp">
        <pc:chgData name="Kettunen Marjo" userId="S::marjo.kettunen@aalto.fi::41fb1695-0191-42e0-801b-78defc5c58d6" providerId="AD" clId="Web-{8E4E9010-8F16-9268-2F1B-240C62D51BDF}" dt="2026-09-04T08:32:58.764" v="6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8E4E9010-8F16-9268-2F1B-240C62D51BDF}" dt="2026-09-04T08:32:58.764" v="6" actId="20577"/>
          <ac:spMkLst>
            <pc:docMk/>
            <pc:sldMk cId="1364530920" sldId="267"/>
            <ac:spMk id="10" creationId="{8EE4FEE0-67FB-1D71-7C1A-F9676455D26D}"/>
          </ac:spMkLst>
        </pc:spChg>
      </pc:sldChg>
      <pc:sldChg chg="del">
        <pc:chgData name="Kettunen Marjo" userId="S::marjo.kettunen@aalto.fi::41fb1695-0191-42e0-801b-78defc5c58d6" providerId="AD" clId="Web-{8E4E9010-8F16-9268-2F1B-240C62D51BDF}" dt="2026-09-04T08:33:10.810" v="7"/>
        <pc:sldMkLst>
          <pc:docMk/>
          <pc:sldMk cId="3085795475" sldId="543"/>
        </pc:sldMkLst>
      </pc:sldChg>
    </pc:docChg>
  </pc:docChgLst>
  <pc:docChgLst>
    <pc:chgData name="Kettunen Marjo" userId="S::marjo.kettunen@aalto.fi::41fb1695-0191-42e0-801b-78defc5c58d6" providerId="AD" clId="Web-{0D9B6E68-666C-AE5E-368E-899E43C0D10A}"/>
    <pc:docChg chg="modSld">
      <pc:chgData name="Kettunen Marjo" userId="S::marjo.kettunen@aalto.fi::41fb1695-0191-42e0-801b-78defc5c58d6" providerId="AD" clId="Web-{0D9B6E68-666C-AE5E-368E-899E43C0D10A}" dt="2026-08-28T07:10:59.025" v="52" actId="20577"/>
      <pc:docMkLst>
        <pc:docMk/>
      </pc:docMkLst>
      <pc:sldChg chg="modSp">
        <pc:chgData name="Kettunen Marjo" userId="S::marjo.kettunen@aalto.fi::41fb1695-0191-42e0-801b-78defc5c58d6" providerId="AD" clId="Web-{0D9B6E68-666C-AE5E-368E-899E43C0D10A}" dt="2026-08-28T07:10:59.025" v="52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0D9B6E68-666C-AE5E-368E-899E43C0D10A}" dt="2026-08-28T07:10:15.133" v="47" actId="20577"/>
          <ac:spMkLst>
            <pc:docMk/>
            <pc:sldMk cId="1364530920" sldId="267"/>
            <ac:spMk id="9" creationId="{72A738C4-BFA5-54A4-D0AB-97047BDB54FE}"/>
          </ac:spMkLst>
        </pc:spChg>
        <pc:spChg chg="mod">
          <ac:chgData name="Kettunen Marjo" userId="S::marjo.kettunen@aalto.fi::41fb1695-0191-42e0-801b-78defc5c58d6" providerId="AD" clId="Web-{0D9B6E68-666C-AE5E-368E-899E43C0D10A}" dt="2026-08-28T07:10:59.025" v="52" actId="20577"/>
          <ac:spMkLst>
            <pc:docMk/>
            <pc:sldMk cId="1364530920" sldId="267"/>
            <ac:spMk id="10" creationId="{8EE4FEE0-67FB-1D71-7C1A-F9676455D26D}"/>
          </ac:spMkLst>
        </pc:spChg>
      </pc:sldChg>
    </pc:docChg>
  </pc:docChgLst>
  <pc:docChgLst>
    <pc:chgData name="Kettunen Marjo" userId="S::marjo.kettunen@aalto.fi::41fb1695-0191-42e0-801b-78defc5c58d6" providerId="AD" clId="Web-{8D6BFB35-4545-D5AD-B918-14FF727E6D09}"/>
    <pc:docChg chg="modSld">
      <pc:chgData name="Kettunen Marjo" userId="S::marjo.kettunen@aalto.fi::41fb1695-0191-42e0-801b-78defc5c58d6" providerId="AD" clId="Web-{8D6BFB35-4545-D5AD-B918-14FF727E6D09}" dt="2026-08-27T09:30:39.284" v="5" actId="14100"/>
      <pc:docMkLst>
        <pc:docMk/>
      </pc:docMkLst>
      <pc:sldChg chg="modSp">
        <pc:chgData name="Kettunen Marjo" userId="S::marjo.kettunen@aalto.fi::41fb1695-0191-42e0-801b-78defc5c58d6" providerId="AD" clId="Web-{8D6BFB35-4545-D5AD-B918-14FF727E6D09}" dt="2026-08-27T09:30:39.284" v="5" actId="14100"/>
        <pc:sldMkLst>
          <pc:docMk/>
          <pc:sldMk cId="4217572979" sldId="547"/>
        </pc:sldMkLst>
        <pc:spChg chg="mod">
          <ac:chgData name="Kettunen Marjo" userId="S::marjo.kettunen@aalto.fi::41fb1695-0191-42e0-801b-78defc5c58d6" providerId="AD" clId="Web-{8D6BFB35-4545-D5AD-B918-14FF727E6D09}" dt="2026-08-27T09:30:39.284" v="5" actId="14100"/>
          <ac:spMkLst>
            <pc:docMk/>
            <pc:sldMk cId="4217572979" sldId="547"/>
            <ac:spMk id="10" creationId="{93AC7354-9E5A-9076-EEEE-051BAABDC72B}"/>
          </ac:spMkLst>
        </pc:spChg>
      </pc:sldChg>
    </pc:docChg>
  </pc:docChgLst>
  <pc:docChgLst>
    <pc:chgData name="Kettunen Marjo" userId="41fb1695-0191-42e0-801b-78defc5c58d6" providerId="ADAL" clId="{546D43C4-4930-4925-93F0-52966D02CEE6}"/>
    <pc:docChg chg="custSel addSld delSld modSld sldOrd">
      <pc:chgData name="Kettunen Marjo" userId="41fb1695-0191-42e0-801b-78defc5c58d6" providerId="ADAL" clId="{546D43C4-4930-4925-93F0-52966D02CEE6}" dt="2026-09-04T08:44:33.947" v="816" actId="113"/>
      <pc:docMkLst>
        <pc:docMk/>
      </pc:docMkLst>
      <pc:sldChg chg="ord">
        <pc:chgData name="Kettunen Marjo" userId="41fb1695-0191-42e0-801b-78defc5c58d6" providerId="ADAL" clId="{546D43C4-4930-4925-93F0-52966D02CEE6}" dt="2026-08-27T09:43:55.933" v="36"/>
        <pc:sldMkLst>
          <pc:docMk/>
          <pc:sldMk cId="1769351821" sldId="259"/>
        </pc:sldMkLst>
      </pc:sldChg>
      <pc:sldChg chg="ord">
        <pc:chgData name="Kettunen Marjo" userId="41fb1695-0191-42e0-801b-78defc5c58d6" providerId="ADAL" clId="{546D43C4-4930-4925-93F0-52966D02CEE6}" dt="2026-08-28T07:37:30.773" v="765"/>
        <pc:sldMkLst>
          <pc:docMk/>
          <pc:sldMk cId="2142032753" sldId="260"/>
        </pc:sldMkLst>
      </pc:sldChg>
      <pc:sldChg chg="addSp delSp modSp mod">
        <pc:chgData name="Kettunen Marjo" userId="41fb1695-0191-42e0-801b-78defc5c58d6" providerId="ADAL" clId="{546D43C4-4930-4925-93F0-52966D02CEE6}" dt="2026-09-04T08:44:33.947" v="816" actId="113"/>
        <pc:sldMkLst>
          <pc:docMk/>
          <pc:sldMk cId="1364530920" sldId="267"/>
        </pc:sldMkLst>
        <pc:spChg chg="mod">
          <ac:chgData name="Kettunen Marjo" userId="41fb1695-0191-42e0-801b-78defc5c58d6" providerId="ADAL" clId="{546D43C4-4930-4925-93F0-52966D02CEE6}" dt="2026-08-27T09:49:11.075" v="130" actId="20577"/>
          <ac:spMkLst>
            <pc:docMk/>
            <pc:sldMk cId="1364530920" sldId="267"/>
            <ac:spMk id="5" creationId="{DA946E6E-8936-E19D-78CB-39C0A0D77703}"/>
          </ac:spMkLst>
        </pc:spChg>
        <pc:spChg chg="mod">
          <ac:chgData name="Kettunen Marjo" userId="41fb1695-0191-42e0-801b-78defc5c58d6" providerId="ADAL" clId="{546D43C4-4930-4925-93F0-52966D02CEE6}" dt="2026-08-28T07:33:31.934" v="740" actId="20577"/>
          <ac:spMkLst>
            <pc:docMk/>
            <pc:sldMk cId="1364530920" sldId="267"/>
            <ac:spMk id="9" creationId="{72A738C4-BFA5-54A4-D0AB-97047BDB54FE}"/>
          </ac:spMkLst>
        </pc:spChg>
        <pc:spChg chg="mod">
          <ac:chgData name="Kettunen Marjo" userId="41fb1695-0191-42e0-801b-78defc5c58d6" providerId="ADAL" clId="{546D43C4-4930-4925-93F0-52966D02CEE6}" dt="2026-09-04T08:44:33.947" v="816" actId="113"/>
          <ac:spMkLst>
            <pc:docMk/>
            <pc:sldMk cId="1364530920" sldId="267"/>
            <ac:spMk id="10" creationId="{8EE4FEE0-67FB-1D71-7C1A-F9676455D26D}"/>
          </ac:spMkLst>
        </pc:spChg>
        <pc:picChg chg="del">
          <ac:chgData name="Kettunen Marjo" userId="41fb1695-0191-42e0-801b-78defc5c58d6" providerId="ADAL" clId="{546D43C4-4930-4925-93F0-52966D02CEE6}" dt="2026-09-04T08:36:47.927" v="815" actId="478"/>
          <ac:picMkLst>
            <pc:docMk/>
            <pc:sldMk cId="1364530920" sldId="267"/>
            <ac:picMk id="2" creationId="{BB50285E-7F0C-3387-9A6B-81FE0121328D}"/>
          </ac:picMkLst>
        </pc:picChg>
        <pc:picChg chg="del">
          <ac:chgData name="Kettunen Marjo" userId="41fb1695-0191-42e0-801b-78defc5c58d6" providerId="ADAL" clId="{546D43C4-4930-4925-93F0-52966D02CEE6}" dt="2026-09-04T08:36:45.841" v="814" actId="478"/>
          <ac:picMkLst>
            <pc:docMk/>
            <pc:sldMk cId="1364530920" sldId="267"/>
            <ac:picMk id="4" creationId="{F9B22DEF-E11F-3647-652E-450CC00D90F2}"/>
          </ac:picMkLst>
        </pc:picChg>
        <pc:picChg chg="add mod">
          <ac:chgData name="Kettunen Marjo" userId="41fb1695-0191-42e0-801b-78defc5c58d6" providerId="ADAL" clId="{546D43C4-4930-4925-93F0-52966D02CEE6}" dt="2026-09-04T08:36:43.357" v="813" actId="14100"/>
          <ac:picMkLst>
            <pc:docMk/>
            <pc:sldMk cId="1364530920" sldId="267"/>
            <ac:picMk id="6" creationId="{B728B432-59CF-C3B0-FF77-C20065975FCE}"/>
          </ac:picMkLst>
        </pc:picChg>
      </pc:sldChg>
      <pc:sldChg chg="modSp mod">
        <pc:chgData name="Kettunen Marjo" userId="41fb1695-0191-42e0-801b-78defc5c58d6" providerId="ADAL" clId="{546D43C4-4930-4925-93F0-52966D02CEE6}" dt="2026-08-28T07:40:21.535" v="807" actId="20577"/>
        <pc:sldMkLst>
          <pc:docMk/>
          <pc:sldMk cId="4022959361" sldId="400"/>
        </pc:sldMkLst>
        <pc:spChg chg="mod">
          <ac:chgData name="Kettunen Marjo" userId="41fb1695-0191-42e0-801b-78defc5c58d6" providerId="ADAL" clId="{546D43C4-4930-4925-93F0-52966D02CEE6}" dt="2026-08-28T07:39:58.482" v="797" actId="20577"/>
          <ac:spMkLst>
            <pc:docMk/>
            <pc:sldMk cId="4022959361" sldId="400"/>
            <ac:spMk id="3" creationId="{E50EE2E6-8FAD-45DB-5A6E-F2BCD0E275AB}"/>
          </ac:spMkLst>
        </pc:spChg>
        <pc:spChg chg="mod">
          <ac:chgData name="Kettunen Marjo" userId="41fb1695-0191-42e0-801b-78defc5c58d6" providerId="ADAL" clId="{546D43C4-4930-4925-93F0-52966D02CEE6}" dt="2026-08-28T07:40:21.535" v="807" actId="20577"/>
          <ac:spMkLst>
            <pc:docMk/>
            <pc:sldMk cId="4022959361" sldId="400"/>
            <ac:spMk id="5" creationId="{10C7B33A-6188-A751-6B94-4126DAC0EFA3}"/>
          </ac:spMkLst>
        </pc:spChg>
      </pc:sldChg>
      <pc:sldChg chg="delSp add del mod setBg">
        <pc:chgData name="Kettunen Marjo" userId="41fb1695-0191-42e0-801b-78defc5c58d6" providerId="ADAL" clId="{546D43C4-4930-4925-93F0-52966D02CEE6}" dt="2026-08-27T09:52:42.462" v="151" actId="478"/>
        <pc:sldMkLst>
          <pc:docMk/>
          <pc:sldMk cId="1425036116" sldId="407"/>
        </pc:sldMkLst>
      </pc:sldChg>
      <pc:sldChg chg="ord">
        <pc:chgData name="Kettunen Marjo" userId="41fb1695-0191-42e0-801b-78defc5c58d6" providerId="ADAL" clId="{546D43C4-4930-4925-93F0-52966D02CEE6}" dt="2026-08-27T09:43:48.597" v="32"/>
        <pc:sldMkLst>
          <pc:docMk/>
          <pc:sldMk cId="2897799923" sldId="412"/>
        </pc:sldMkLst>
      </pc:sldChg>
      <pc:sldChg chg="ord">
        <pc:chgData name="Kettunen Marjo" userId="41fb1695-0191-42e0-801b-78defc5c58d6" providerId="ADAL" clId="{546D43C4-4930-4925-93F0-52966D02CEE6}" dt="2026-08-27T09:43:52.551" v="34"/>
        <pc:sldMkLst>
          <pc:docMk/>
          <pc:sldMk cId="40849616" sldId="413"/>
        </pc:sldMkLst>
      </pc:sldChg>
      <pc:sldChg chg="modSp mod">
        <pc:chgData name="Kettunen Marjo" userId="41fb1695-0191-42e0-801b-78defc5c58d6" providerId="ADAL" clId="{546D43C4-4930-4925-93F0-52966D02CEE6}" dt="2026-08-28T07:29:21.591" v="657" actId="790"/>
        <pc:sldMkLst>
          <pc:docMk/>
          <pc:sldMk cId="3929546411" sldId="541"/>
        </pc:sldMkLst>
        <pc:spChg chg="mod">
          <ac:chgData name="Kettunen Marjo" userId="41fb1695-0191-42e0-801b-78defc5c58d6" providerId="ADAL" clId="{546D43C4-4930-4925-93F0-52966D02CEE6}" dt="2026-08-28T07:29:21.591" v="657" actId="790"/>
          <ac:spMkLst>
            <pc:docMk/>
            <pc:sldMk cId="3929546411" sldId="541"/>
            <ac:spMk id="12" creationId="{D566EC83-6D78-66A9-1AD2-64C98B75E7D3}"/>
          </ac:spMkLst>
        </pc:spChg>
        <pc:spChg chg="mod">
          <ac:chgData name="Kettunen Marjo" userId="41fb1695-0191-42e0-801b-78defc5c58d6" providerId="ADAL" clId="{546D43C4-4930-4925-93F0-52966D02CEE6}" dt="2026-08-28T07:29:21.591" v="657" actId="790"/>
          <ac:spMkLst>
            <pc:docMk/>
            <pc:sldMk cId="3929546411" sldId="541"/>
            <ac:spMk id="34" creationId="{9FB0CD37-F2A5-3761-5ED7-F902AFE15E9E}"/>
          </ac:spMkLst>
        </pc:spChg>
      </pc:sldChg>
      <pc:sldChg chg="addSp delSp modSp mod ord">
        <pc:chgData name="Kettunen Marjo" userId="41fb1695-0191-42e0-801b-78defc5c58d6" providerId="ADAL" clId="{546D43C4-4930-4925-93F0-52966D02CEE6}" dt="2026-08-27T09:45:25.544" v="47" actId="14100"/>
        <pc:sldMkLst>
          <pc:docMk/>
          <pc:sldMk cId="2986770446" sldId="546"/>
        </pc:sldMkLst>
        <pc:picChg chg="add mod">
          <ac:chgData name="Kettunen Marjo" userId="41fb1695-0191-42e0-801b-78defc5c58d6" providerId="ADAL" clId="{546D43C4-4930-4925-93F0-52966D02CEE6}" dt="2026-08-27T09:45:25.544" v="47" actId="14100"/>
          <ac:picMkLst>
            <pc:docMk/>
            <pc:sldMk cId="2986770446" sldId="546"/>
            <ac:picMk id="4" creationId="{2F745FD3-4270-A108-D56B-3F9B68CBC3B5}"/>
          </ac:picMkLst>
        </pc:picChg>
      </pc:sldChg>
      <pc:sldChg chg="delSp modSp mod ord">
        <pc:chgData name="Kettunen Marjo" userId="41fb1695-0191-42e0-801b-78defc5c58d6" providerId="ADAL" clId="{546D43C4-4930-4925-93F0-52966D02CEE6}" dt="2026-08-28T07:36:44.119" v="761" actId="1076"/>
        <pc:sldMkLst>
          <pc:docMk/>
          <pc:sldMk cId="4217572979" sldId="547"/>
        </pc:sldMkLst>
        <pc:spChg chg="mod">
          <ac:chgData name="Kettunen Marjo" userId="41fb1695-0191-42e0-801b-78defc5c58d6" providerId="ADAL" clId="{546D43C4-4930-4925-93F0-52966D02CEE6}" dt="2026-08-28T07:34:04.696" v="744" actId="20577"/>
          <ac:spMkLst>
            <pc:docMk/>
            <pc:sldMk cId="4217572979" sldId="547"/>
            <ac:spMk id="9" creationId="{35922A39-BE9A-A0E5-26B3-CF3C524256FA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0" creationId="{93AC7354-9E5A-9076-EEEE-051BAABDC72B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2" creationId="{145CE21B-5833-CCC6-4DE3-5142EF7FF2C8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6" creationId="{D62B297F-C5E5-C09B-F4BB-410BD93F215E}"/>
          </ac:spMkLst>
        </pc:spChg>
        <pc:picChg chg="mod">
          <ac:chgData name="Kettunen Marjo" userId="41fb1695-0191-42e0-801b-78defc5c58d6" providerId="ADAL" clId="{546D43C4-4930-4925-93F0-52966D02CEE6}" dt="2026-08-28T07:36:33.154" v="759" actId="1076"/>
          <ac:picMkLst>
            <pc:docMk/>
            <pc:sldMk cId="4217572979" sldId="547"/>
            <ac:picMk id="2" creationId="{ACF4B06B-F469-4E72-C502-C7BC12742352}"/>
          </ac:picMkLst>
        </pc:picChg>
        <pc:picChg chg="mod">
          <ac:chgData name="Kettunen Marjo" userId="41fb1695-0191-42e0-801b-78defc5c58d6" providerId="ADAL" clId="{546D43C4-4930-4925-93F0-52966D02CEE6}" dt="2026-08-28T07:35:35.416" v="746" actId="1076"/>
          <ac:picMkLst>
            <pc:docMk/>
            <pc:sldMk cId="4217572979" sldId="547"/>
            <ac:picMk id="3" creationId="{320BBDB4-5F4B-18CC-5103-794920A2EF9B}"/>
          </ac:picMkLst>
        </pc:picChg>
        <pc:picChg chg="mod">
          <ac:chgData name="Kettunen Marjo" userId="41fb1695-0191-42e0-801b-78defc5c58d6" providerId="ADAL" clId="{546D43C4-4930-4925-93F0-52966D02CEE6}" dt="2026-08-28T07:36:38.345" v="760" actId="1076"/>
          <ac:picMkLst>
            <pc:docMk/>
            <pc:sldMk cId="4217572979" sldId="547"/>
            <ac:picMk id="5" creationId="{9085BAA7-4717-AD38-8483-EFAF6419F5F7}"/>
          </ac:picMkLst>
        </pc:picChg>
        <pc:picChg chg="mod">
          <ac:chgData name="Kettunen Marjo" userId="41fb1695-0191-42e0-801b-78defc5c58d6" providerId="ADAL" clId="{546D43C4-4930-4925-93F0-52966D02CEE6}" dt="2026-08-28T07:36:44.119" v="761" actId="1076"/>
          <ac:picMkLst>
            <pc:docMk/>
            <pc:sldMk cId="4217572979" sldId="547"/>
            <ac:picMk id="8" creationId="{0577889C-7898-E7F6-809A-CFEA59FEBED0}"/>
          </ac:picMkLst>
        </pc:picChg>
      </pc:sldChg>
    </pc:docChg>
  </pc:docChgLst>
  <pc:docChgLst>
    <pc:chgData name="Kettunen Marjo" userId="S::marjo.kettunen@aalto.fi::41fb1695-0191-42e0-801b-78defc5c58d6" providerId="AD" clId="Web-{F7CF6405-8180-770E-6273-34CD67871185}"/>
    <pc:docChg chg="modSld">
      <pc:chgData name="Kettunen Marjo" userId="S::marjo.kettunen@aalto.fi::41fb1695-0191-42e0-801b-78defc5c58d6" providerId="AD" clId="Web-{F7CF6405-8180-770E-6273-34CD67871185}" dt="2026-08-27T09:40:06.008" v="36" actId="20577"/>
      <pc:docMkLst>
        <pc:docMk/>
      </pc:docMkLst>
      <pc:sldChg chg="delSp modSp">
        <pc:chgData name="Kettunen Marjo" userId="S::marjo.kettunen@aalto.fi::41fb1695-0191-42e0-801b-78defc5c58d6" providerId="AD" clId="Web-{F7CF6405-8180-770E-6273-34CD67871185}" dt="2026-08-27T09:40:06.008" v="36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F7CF6405-8180-770E-6273-34CD67871185}" dt="2026-08-27T09:40:06.008" v="36" actId="20577"/>
          <ac:spMkLst>
            <pc:docMk/>
            <pc:sldMk cId="1364530920" sldId="267"/>
            <ac:spMk id="9" creationId="{72A738C4-BFA5-54A4-D0AB-97047BDB54FE}"/>
          </ac:spMkLst>
        </pc:spChg>
        <pc:picChg chg="del">
          <ac:chgData name="Kettunen Marjo" userId="S::marjo.kettunen@aalto.fi::41fb1695-0191-42e0-801b-78defc5c58d6" providerId="AD" clId="Web-{F7CF6405-8180-770E-6273-34CD67871185}" dt="2026-08-27T09:34:20.785" v="1"/>
          <ac:picMkLst>
            <pc:docMk/>
            <pc:sldMk cId="1364530920" sldId="267"/>
            <ac:picMk id="13" creationId="{274B0EE9-00AB-DD81-7F02-C71C9C891A52}"/>
          </ac:picMkLst>
        </pc:picChg>
      </pc:sldChg>
      <pc:sldChg chg="delSp">
        <pc:chgData name="Kettunen Marjo" userId="S::marjo.kettunen@aalto.fi::41fb1695-0191-42e0-801b-78defc5c58d6" providerId="AD" clId="Web-{F7CF6405-8180-770E-6273-34CD67871185}" dt="2026-08-27T09:34:15.160" v="0"/>
        <pc:sldMkLst>
          <pc:docMk/>
          <pc:sldMk cId="3929546411" sldId="541"/>
        </pc:sldMkLst>
        <pc:picChg chg="del">
          <ac:chgData name="Kettunen Marjo" userId="S::marjo.kettunen@aalto.fi::41fb1695-0191-42e0-801b-78defc5c58d6" providerId="AD" clId="Web-{F7CF6405-8180-770E-6273-34CD67871185}" dt="2026-08-27T09:34:15.160" v="0"/>
          <ac:picMkLst>
            <pc:docMk/>
            <pc:sldMk cId="3929546411" sldId="541"/>
            <ac:picMk id="8" creationId="{BE9602F9-ECB1-20A1-D466-91675B6A7830}"/>
          </ac:picMkLst>
        </pc:picChg>
      </pc:sldChg>
    </pc:docChg>
  </pc:docChgLst>
  <pc:docChgLst>
    <pc:chgData name="Kettunen Marjo" userId="S::marjo.kettunen@aalto.fi::41fb1695-0191-42e0-801b-78defc5c58d6" providerId="AD" clId="Web-{00000000-0000-0000-0000-000000000000}"/>
    <pc:docChg chg="modSld">
      <pc:chgData name="Kettunen Marjo" userId="S::marjo.kettunen@aalto.fi::41fb1695-0191-42e0-801b-78defc5c58d6" providerId="AD" clId="Web-{00000000-0000-0000-0000-000000000000}" dt="2026-09-04T08:35:50.883" v="5"/>
      <pc:docMkLst>
        <pc:docMk/>
      </pc:docMkLst>
      <pc:sldChg chg="addSp modSp">
        <pc:chgData name="Kettunen Marjo" userId="S::marjo.kettunen@aalto.fi::41fb1695-0191-42e0-801b-78defc5c58d6" providerId="AD" clId="Web-{00000000-0000-0000-0000-000000000000}" dt="2026-09-04T08:35:50.883" v="5"/>
        <pc:sldMkLst>
          <pc:docMk/>
          <pc:sldMk cId="1364530920" sldId="267"/>
        </pc:sldMkLst>
        <pc:picChg chg="add mod modCrop">
          <ac:chgData name="Kettunen Marjo" userId="S::marjo.kettunen@aalto.fi::41fb1695-0191-42e0-801b-78defc5c58d6" providerId="AD" clId="Web-{00000000-0000-0000-0000-000000000000}" dt="2026-09-04T08:35:47.024" v="2"/>
          <ac:picMkLst>
            <pc:docMk/>
            <pc:sldMk cId="1364530920" sldId="267"/>
            <ac:picMk id="2" creationId="{BB50285E-7F0C-3387-9A6B-81FE0121328D}"/>
          </ac:picMkLst>
        </pc:picChg>
        <pc:picChg chg="add mod modCrop">
          <ac:chgData name="Kettunen Marjo" userId="S::marjo.kettunen@aalto.fi::41fb1695-0191-42e0-801b-78defc5c58d6" providerId="AD" clId="Web-{00000000-0000-0000-0000-000000000000}" dt="2026-09-04T08:35:50.883" v="5"/>
          <ac:picMkLst>
            <pc:docMk/>
            <pc:sldMk cId="1364530920" sldId="267"/>
            <ac:picMk id="4" creationId="{F9B22DEF-E11F-3647-652E-450CC00D90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4E1300F-D9B6-0D43-9498-CDF6C2FACE83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09012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6908710"/>
            <a:ext cx="7941310" cy="5652582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A9D966F7-63B2-F943-B916-3640A19679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830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BFD93-9B0F-285A-0340-7F7DAF62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3B9D7C4-252E-1B18-26A4-8401D3348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AC19B2-109B-7E54-A25C-F1FF6CD6F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8344781-A0AD-1FC5-8016-9B2FECDB9D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1898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08F60-725E-D1B7-5725-4F1CD1495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6E6A0-E664-2B81-BC90-5D60AE4DC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91E85-61E6-97C5-6042-DFADC33B9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 </a:t>
            </a:r>
            <a:r>
              <a:rPr lang="fi-FI" err="1"/>
              <a:t>access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fields</a:t>
            </a:r>
            <a:r>
              <a:rPr lang="fi-FI"/>
              <a:t> </a:t>
            </a:r>
            <a:r>
              <a:rPr lang="fi-FI" err="1"/>
              <a:t>after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image is </a:t>
            </a:r>
            <a:r>
              <a:rPr lang="fi-FI" err="1"/>
              <a:t>changed</a:t>
            </a:r>
            <a:r>
              <a:rPr lang="fi-FI"/>
              <a:t>, </a:t>
            </a:r>
            <a:r>
              <a:rPr lang="fi-FI" err="1"/>
              <a:t>please</a:t>
            </a:r>
            <a:r>
              <a:rPr lang="fi-FI"/>
              <a:t> </a:t>
            </a:r>
            <a:r>
              <a:rPr lang="fi-FI" err="1"/>
              <a:t>select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image and </a:t>
            </a:r>
            <a:r>
              <a:rPr lang="fi-FI" err="1"/>
              <a:t>click</a:t>
            </a:r>
            <a:r>
              <a:rPr lang="fi-FI"/>
              <a:t> </a:t>
            </a:r>
            <a:r>
              <a:rPr lang="fi-FI" err="1"/>
              <a:t>Arrange</a:t>
            </a:r>
            <a:r>
              <a:rPr lang="fi-FI"/>
              <a:t> — </a:t>
            </a:r>
            <a:r>
              <a:rPr lang="fi-FI" err="1"/>
              <a:t>Send</a:t>
            </a:r>
            <a:r>
              <a:rPr lang="fi-FI"/>
              <a:t> to Back.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4EEB4-E0C2-67BB-57E3-2EAF404D7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6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2C0A6-47B6-8FC4-767D-98AC84B7E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11BD4-5E61-ED6F-936E-CF9AC575E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27E0B-9AC1-C8EB-1A7C-8414FF60A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 </a:t>
            </a:r>
            <a:r>
              <a:rPr lang="fi-FI" err="1"/>
              <a:t>access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fields</a:t>
            </a:r>
            <a:r>
              <a:rPr lang="fi-FI"/>
              <a:t> </a:t>
            </a:r>
            <a:r>
              <a:rPr lang="fi-FI" err="1"/>
              <a:t>after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image is </a:t>
            </a:r>
            <a:r>
              <a:rPr lang="fi-FI" err="1"/>
              <a:t>changed</a:t>
            </a:r>
            <a:r>
              <a:rPr lang="fi-FI"/>
              <a:t>, </a:t>
            </a:r>
            <a:r>
              <a:rPr lang="fi-FI" err="1"/>
              <a:t>please</a:t>
            </a:r>
            <a:r>
              <a:rPr lang="fi-FI"/>
              <a:t> </a:t>
            </a:r>
            <a:r>
              <a:rPr lang="fi-FI" err="1"/>
              <a:t>select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image and </a:t>
            </a:r>
            <a:r>
              <a:rPr lang="fi-FI" err="1"/>
              <a:t>click</a:t>
            </a:r>
            <a:r>
              <a:rPr lang="fi-FI"/>
              <a:t> </a:t>
            </a:r>
            <a:r>
              <a:rPr lang="fi-FI" err="1"/>
              <a:t>Arrange</a:t>
            </a:r>
            <a:r>
              <a:rPr lang="fi-FI"/>
              <a:t> — </a:t>
            </a:r>
            <a:r>
              <a:rPr lang="fi-FI" err="1"/>
              <a:t>Send</a:t>
            </a:r>
            <a:r>
              <a:rPr lang="fi-FI"/>
              <a:t> to Back.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1B0EF-4F30-E0F8-D096-09ABF2722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31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  <a:ea typeface="ＭＳ Ｐゴシック" charset="0"/>
              </a:rPr>
              <a:pPr defTabSz="1035542">
                <a:defRPr/>
              </a:pPr>
              <a:t>7</a:t>
            </a:fld>
            <a:endParaRPr lang="fi-FI">
              <a:solidFill>
                <a:prstClr val="black"/>
              </a:solidFill>
              <a:latin typeface="Calibri" panose="020F0502020204030204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4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5F3D4-8BC2-1F41-9A7A-88C01920D0C2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609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A144-76F8-7935-A78E-B97F3F6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9F3AE88-4235-35EA-3D49-5A5FB109B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D175362-5154-051C-4D0D-A553B063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1FBB9C6-BD7A-0025-8446-587C84003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10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777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7B34-BAFD-D8ED-0839-3CD4A482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7EFB71D-C6AB-E3EF-DDC0-A7C5A88DA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A4185CD-21E8-4679-3371-ADCB5B5FF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F5D3C45-269E-0121-6701-D946497FF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34573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5F3D4-8BC2-1F41-9A7A-88C01920D0C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12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0F77B0-BC88-1E49-BC4F-B8CA39025E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AF44EB6-714E-794C-82AC-4217F9987D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12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E43ABFF-8215-52D7-68C3-4E156ADFC7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97E43-E961-DBFE-FABA-C0FC62A05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FD17F55-3822-572C-2DE0-C7B7BA6747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98AD1-7014-6213-3D64-8789D83371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2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965" y="7700083"/>
            <a:ext cx="22413721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0955" y="9742295"/>
            <a:ext cx="22413731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2C4D8F13-CF3A-4A73-4BA7-D6DFCA3E78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014EC-ACBD-6B93-73E7-96D581266E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4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81F1A9-4747-3C19-2035-605FDBE77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6B399-6B16-FA12-67C3-A3BC7D2D2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6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9DC5AB8-0FA2-A428-7EF4-527798D1F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69A5BF-CC1F-9D5E-D0AA-3412B50A6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FEB5E24D-855C-356E-8819-BB0AD2CBCC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2682" y="7700083"/>
            <a:ext cx="2234200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98EA0445-E77E-5E12-D747-62BEC0DE7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2672" y="9742295"/>
            <a:ext cx="2234201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824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D4C1F8A-F32B-9F10-8EF2-67536B2EA7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7B5D6-E14A-9961-DD27-6B19F58C77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4FDD1A63-2E88-3F9B-C866-F70062242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E037D-571B-D3B8-0EAA-1B75D47CA2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E985C75-1D17-46C1-AFF5-B9DA5A329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612" y="7700083"/>
            <a:ext cx="2232407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B724EEBF-0466-392D-C731-68760DBBB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602" y="9742295"/>
            <a:ext cx="2232408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1531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A33E5D-8B86-049E-2D3A-CF484016DC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222EA-095E-43AA-8EDE-2268608A00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96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22B7199-C307-6AAF-3DD8-4BC2B006F8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D85D98-685D-F55C-EC3E-445F603B8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88278756-5B87-2210-7497-AD9D148C8C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6471" y="7700083"/>
            <a:ext cx="22288215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326A50E-BA0D-15DE-0A66-A66519B76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6461" y="9742295"/>
            <a:ext cx="22288225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758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9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894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over/>
      </p:transition>
    </mc:Choice>
    <mc:Fallback>
      <p:transition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77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over/>
      </p:transition>
    </mc:Choice>
    <mc:Fallback>
      <p:transition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CE54D51-A33B-EE03-975E-84AFC0740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F518D-76BA-700D-31EC-0AB280851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8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512AC668-7602-236C-DA0B-2E259FB3FB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55182-238F-33BE-8CAF-1444C539D7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3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25157A6-0AB7-34CB-D3A8-847C121C6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1FFCE-FB4B-4D73-6D62-A52B4FFAD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74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55598EB-3F67-C0BA-FD8D-A5C0B494EA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6B3A6-6FCA-DFFC-C1AF-F1DB225F0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25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CB4EF1B-6EAB-9133-FF64-1AAB063746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449EF-7120-B5BD-F051-DBB6637AF8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49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2650D19-3487-C576-9687-21172EF12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BED23-6CC5-A41F-CE4E-D10EF4F172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01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D956383-24D8-BD3C-F689-25205CE9C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264D7-3C44-63EF-FA90-48D0F628D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42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51B35BE-C6E4-4264-B995-22B39EEF60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E415D-43C5-04A1-40E0-4508866B8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B556B32-B3F7-B93E-7FE1-F7DF1A6DC3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C79A3-22BB-0FCA-9E09-A11988933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5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C9220DE6-052F-A5AD-AEBE-6B80E83BAB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D802D-58AF-9F28-2766-7C754A1C1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91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A8ABBEF8-0414-D59F-95A4-D9510E08E8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C9073-6C21-76FC-C511-FDD96F028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1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BD2F5A77-C980-7C15-A96A-83B98BFE3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B6512-63FE-541D-9E68-E0B9961B8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92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47DBA1B-616C-5289-3963-D7D37FFC0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F4716-A80A-1C0E-1070-F9F303DD4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42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E8F16036-82CF-C6EE-092F-F90FAAB349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3FF630-FB6E-7A8D-2232-956CF3022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34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11AA54E8-2297-A20F-FFA7-3CFB95E4F1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BA29A-3CFC-590E-D998-D1F552721D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90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34E3B0B-8AC1-21C4-D9B2-F706B97E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EC1BC0-3B21-06F8-737D-2267F9C75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7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81595F96-BFD6-27FC-8C95-D0C18849A8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2F8AB-2DE9-3009-8F94-8F0C26B56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9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1FB299D-BFBF-224F-16AE-083568104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197304-D76D-755F-CFE1-5F544DE1C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7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D2A8F819-E783-EEBB-F9FA-B2137F8C4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1307A-3D48-3A3C-9241-CE9F28A92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91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84A379F-09E4-B40B-D0C4-EF4EC7430F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10A81-DFE8-EEBC-447A-D497C8E9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73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369E058B-5FEE-8B7A-E194-1A77F6745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239A-A1B9-94F8-46CB-A014850C5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E9DC8598-4A98-C39C-D239-7CD3F6AA33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44390-BFA8-85EB-1E31-885621827B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4A0C6BD-3E27-9EEF-1984-EC661B639A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99C65-FB6D-4391-2716-454E1EB73E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04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4D2A4B9-5693-5268-3E0B-A2CBCCACA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80107-D778-2D2F-E02E-05AE30E4E5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32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DF58026-4D22-EFEF-6E5F-9EE5BBEAB5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C446D-D93C-69E6-E9D5-DA73DC056A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89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911A5D1-09FC-8904-20E5-FF2857D975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87B6C-8A21-0036-E8C7-3059696734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3133B772-7FFB-58D7-BE21-5AE51B3996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E6A982-33AA-2B03-1D0D-51891DF307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A436827-B9FA-B5B8-8BDB-10407AF41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07444-E243-DB19-37B2-D00EB00E8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43E0622-6E8C-6BCB-4F24-DB6172709E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BD47F-1718-5609-3912-CBFC6874F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30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55EF84E-A4F2-6B9E-FF13-643067239E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B9A89-C1C1-6622-7932-8692233D27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7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5"/>
            <a:ext cx="18286810" cy="4775202"/>
          </a:xfrm>
        </p:spPr>
        <p:txBody>
          <a:bodyPr anchor="b"/>
          <a:lstStyle>
            <a:lvl1pPr algn="ctr"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318"/>
            </a:lvl1pPr>
            <a:lvl2pPr marL="822713" indent="0" algn="ctr">
              <a:buNone/>
              <a:defRPr sz="3600"/>
            </a:lvl2pPr>
            <a:lvl3pPr marL="1645426" indent="0" algn="ctr">
              <a:buNone/>
              <a:defRPr sz="3240"/>
            </a:lvl3pPr>
            <a:lvl4pPr marL="2468139" indent="0" algn="ctr">
              <a:buNone/>
              <a:defRPr sz="2880"/>
            </a:lvl4pPr>
            <a:lvl5pPr marL="3290853" indent="0" algn="ctr">
              <a:buNone/>
              <a:defRPr sz="2880"/>
            </a:lvl5pPr>
            <a:lvl6pPr marL="4113566" indent="0" algn="ctr">
              <a:buNone/>
              <a:defRPr sz="2880"/>
            </a:lvl6pPr>
            <a:lvl7pPr marL="4936279" indent="0" algn="ctr">
              <a:buNone/>
              <a:defRPr sz="2880"/>
            </a:lvl7pPr>
            <a:lvl8pPr marL="5758992" indent="0" algn="ctr">
              <a:buNone/>
              <a:defRPr sz="2880"/>
            </a:lvl8pPr>
            <a:lvl9pPr marL="6581705" indent="0" algn="ctr">
              <a:buNone/>
              <a:defRPr sz="28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726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8738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4" y="3419479"/>
            <a:ext cx="21029831" cy="5705474"/>
          </a:xfrm>
        </p:spPr>
        <p:txBody>
          <a:bodyPr anchor="b"/>
          <a:lstStyle>
            <a:lvl1pPr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4" y="9178929"/>
            <a:ext cx="21029831" cy="3000374"/>
          </a:xfrm>
        </p:spPr>
        <p:txBody>
          <a:bodyPr/>
          <a:lstStyle>
            <a:lvl1pPr marL="0" indent="0">
              <a:buNone/>
              <a:defRPr sz="4318">
                <a:solidFill>
                  <a:schemeClr val="tx1">
                    <a:tint val="75000"/>
                  </a:schemeClr>
                </a:solidFill>
              </a:defRPr>
            </a:lvl1pPr>
            <a:lvl2pPr marL="82271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426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13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0853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3566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627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5899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1705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95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4000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3"/>
            <a:ext cx="21029831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9" y="3362328"/>
            <a:ext cx="10314903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9" y="5010152"/>
            <a:ext cx="10314903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9" y="3362328"/>
            <a:ext cx="10365701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9" y="5010152"/>
            <a:ext cx="10365701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90947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603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3946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3"/>
            <a:ext cx="12343597" cy="9747250"/>
          </a:xfrm>
        </p:spPr>
        <p:txBody>
          <a:bodyPr/>
          <a:lstStyle>
            <a:lvl1pPr>
              <a:defRPr sz="5758"/>
            </a:lvl1pPr>
            <a:lvl2pPr>
              <a:defRPr sz="5038"/>
            </a:lvl2pPr>
            <a:lvl3pPr>
              <a:defRPr sz="4318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903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3"/>
            <a:ext cx="12343597" cy="9747250"/>
          </a:xfrm>
        </p:spPr>
        <p:txBody>
          <a:bodyPr anchor="t"/>
          <a:lstStyle>
            <a:lvl1pPr marL="0" indent="0">
              <a:buNone/>
              <a:defRPr sz="5758"/>
            </a:lvl1pPr>
            <a:lvl2pPr marL="822713" indent="0">
              <a:buNone/>
              <a:defRPr sz="5038"/>
            </a:lvl2pPr>
            <a:lvl3pPr marL="1645426" indent="0">
              <a:buNone/>
              <a:defRPr sz="4318"/>
            </a:lvl3pPr>
            <a:lvl4pPr marL="2468139" indent="0">
              <a:buNone/>
              <a:defRPr sz="3600"/>
            </a:lvl4pPr>
            <a:lvl5pPr marL="3290853" indent="0">
              <a:buNone/>
              <a:defRPr sz="3600"/>
            </a:lvl5pPr>
            <a:lvl6pPr marL="4113566" indent="0">
              <a:buNone/>
              <a:defRPr sz="3600"/>
            </a:lvl6pPr>
            <a:lvl7pPr marL="4936279" indent="0">
              <a:buNone/>
              <a:defRPr sz="3600"/>
            </a:lvl7pPr>
            <a:lvl8pPr marL="5758992" indent="0">
              <a:buNone/>
              <a:defRPr sz="3600"/>
            </a:lvl8pPr>
            <a:lvl9pPr marL="6581705" indent="0">
              <a:buNone/>
              <a:defRPr sz="3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0998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72864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6" y="730248"/>
            <a:ext cx="5257458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3" y="730248"/>
            <a:ext cx="15467593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94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1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  <p:sldLayoutId id="2147483666" r:id="rId4"/>
    <p:sldLayoutId id="2147483663" r:id="rId5"/>
    <p:sldLayoutId id="2147483667" r:id="rId6"/>
    <p:sldLayoutId id="2147483664" r:id="rId7"/>
    <p:sldLayoutId id="2147483668" r:id="rId8"/>
    <p:sldLayoutId id="2147483696" r:id="rId9"/>
    <p:sldLayoutId id="2147483697" r:id="rId10"/>
    <p:sldLayoutId id="2147483704" r:id="rId11"/>
    <p:sldLayoutId id="2147483705" r:id="rId12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94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98" r:id="rId9"/>
    <p:sldLayoutId id="2147483699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947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700" r:id="rId9"/>
    <p:sldLayoutId id="2147483701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999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702" r:id="rId9"/>
    <p:sldLayoutId id="2147483703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1" cy="8702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372A1-2EC8-2C4E-B503-F1EFB7F4F3B1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789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1645426" rtl="0" eaLnBrk="1" latinLnBrk="0" hangingPunct="1">
        <a:lnSpc>
          <a:spcPct val="90000"/>
        </a:lnSpc>
        <a:spcBef>
          <a:spcPct val="0"/>
        </a:spcBef>
        <a:buNone/>
        <a:defRPr sz="79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357" indent="-411357" algn="l" defTabSz="1645426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38" kern="1200">
          <a:solidFill>
            <a:schemeClr val="tx1"/>
          </a:solidFill>
          <a:latin typeface="+mn-lt"/>
          <a:ea typeface="+mn-ea"/>
          <a:cs typeface="+mn-cs"/>
        </a:defRPr>
      </a:lvl1pPr>
      <a:lvl2pPr marL="1234070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18" kern="1200">
          <a:solidFill>
            <a:schemeClr val="tx1"/>
          </a:solidFill>
          <a:latin typeface="+mn-lt"/>
          <a:ea typeface="+mn-ea"/>
          <a:cs typeface="+mn-cs"/>
        </a:defRPr>
      </a:lvl2pPr>
      <a:lvl3pPr marL="2056783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79496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2209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492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7635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0347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306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71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42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13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085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356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627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58992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1705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F4823-010D-7349-6882-4D36C94E1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FB0CD37-F2A5-3761-5ED7-F902AFE15E9E}"/>
              </a:ext>
            </a:extLst>
          </p:cNvPr>
          <p:cNvSpPr/>
          <p:nvPr/>
        </p:nvSpPr>
        <p:spPr>
          <a:xfrm>
            <a:off x="1" y="9904259"/>
            <a:ext cx="24382413" cy="3864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11100"/>
            <a:endParaRPr lang="fi-FI" sz="3368" noProof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210856C-6442-55CD-30D0-A220B5B6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167" y="1614824"/>
            <a:ext cx="12262078" cy="4404259"/>
          </a:xfrm>
          <a:prstGeom prst="rect">
            <a:avLst/>
          </a:prstGeom>
        </p:spPr>
      </p:pic>
      <p:pic>
        <p:nvPicPr>
          <p:cNvPr id="3" name="Picture 2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3D27BCB7-25DB-DB40-BA49-DE4F2108D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833" y="10715974"/>
            <a:ext cx="4834029" cy="1584810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3A477E2-2BC3-088A-43DB-3767EFB5F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965" y="10531132"/>
            <a:ext cx="5484483" cy="1650829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F8F7644-50D8-E09C-DE5E-43523CE50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8078" y="10461414"/>
            <a:ext cx="4501315" cy="1755762"/>
          </a:xfrm>
          <a:prstGeom prst="rect">
            <a:avLst/>
          </a:prstGeom>
        </p:spPr>
      </p:pic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BE8F046-8961-EF6F-E032-EF9563F45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5237" y="12015547"/>
            <a:ext cx="3400001" cy="1499604"/>
          </a:xfrm>
          <a:prstGeom prst="rect">
            <a:avLst/>
          </a:prstGeom>
        </p:spPr>
      </p:pic>
      <p:pic>
        <p:nvPicPr>
          <p:cNvPr id="10" name="Picture 9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6A143D9C-7FDB-95DB-1740-338E4C392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34334" y="11836680"/>
            <a:ext cx="3815376" cy="1570668"/>
          </a:xfrm>
          <a:prstGeom prst="rect">
            <a:avLst/>
          </a:prstGeom>
        </p:spPr>
      </p:pic>
      <p:pic>
        <p:nvPicPr>
          <p:cNvPr id="11" name="Picture 10" descr="A logo for a university&#10;&#10;AI-generated content may be incorrect.">
            <a:extLst>
              <a:ext uri="{FF2B5EF4-FFF2-40B4-BE49-F238E27FC236}">
                <a16:creationId xmlns:a16="http://schemas.microsoft.com/office/drawing/2014/main" id="{3AFECD57-A77E-FEC5-4693-E697322F50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3240"/>
          <a:stretch>
            <a:fillRect/>
          </a:stretch>
        </p:blipFill>
        <p:spPr>
          <a:xfrm>
            <a:off x="7190474" y="12015547"/>
            <a:ext cx="4409023" cy="1667848"/>
          </a:xfrm>
          <a:prstGeom prst="rect">
            <a:avLst/>
          </a:prstGeom>
        </p:spPr>
      </p:pic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592D9CB-2ADE-624F-E813-B6391423B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77538" y="11889369"/>
            <a:ext cx="4211218" cy="1566494"/>
          </a:xfrm>
          <a:prstGeom prst="rect">
            <a:avLst/>
          </a:prstGeom>
        </p:spPr>
      </p:pic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5B3E924C-7B23-3162-D47D-DF17AC4F052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1043" b="11043"/>
          <a:stretch/>
        </p:blipFill>
        <p:spPr>
          <a:xfrm>
            <a:off x="0" y="1"/>
            <a:ext cx="24382413" cy="1068596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66EC83-6D78-66A9-1AD2-64C98B75E7D3}"/>
              </a:ext>
            </a:extLst>
          </p:cNvPr>
          <p:cNvSpPr txBox="1">
            <a:spLocks/>
          </p:cNvSpPr>
          <p:nvPr/>
        </p:nvSpPr>
        <p:spPr>
          <a:xfrm>
            <a:off x="-359322" y="7270281"/>
            <a:ext cx="23668892" cy="727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5400" b="1" spc="30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Tekniikan alan opintotapahtuma lukioikäisille!</a:t>
            </a:r>
          </a:p>
        </p:txBody>
      </p:sp>
    </p:spTree>
    <p:extLst>
      <p:ext uri="{BB962C8B-B14F-4D97-AF65-F5344CB8AC3E}">
        <p14:creationId xmlns:p14="http://schemas.microsoft.com/office/powerpoint/2010/main" val="392954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0" advTm="10000"/>
    </mc:Choice>
    <mc:Fallback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8B16E-6A6B-AA65-348D-26E584AA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1">
            <a:extLst>
              <a:ext uri="{FF2B5EF4-FFF2-40B4-BE49-F238E27FC236}">
                <a16:creationId xmlns:a16="http://schemas.microsoft.com/office/drawing/2014/main" id="{C1F6F5F2-130B-70DF-E96B-9CDBC3CB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834" b="11043"/>
          <a:stretch/>
        </p:blipFill>
        <p:spPr>
          <a:xfrm>
            <a:off x="0" y="9772177"/>
            <a:ext cx="24382413" cy="39565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610A7E1-CED9-7267-D6EB-33157D1930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b="34292"/>
          <a:stretch/>
        </p:blipFill>
        <p:spPr>
          <a:xfrm>
            <a:off x="10419509" y="0"/>
            <a:ext cx="13962904" cy="6033126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C646D-A3B0-A265-D7CD-D7ED0C8205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799" y="852697"/>
            <a:ext cx="9460947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MISTÄ ON KYSE?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46E6E-8936-E19D-78CB-39C0A0D77703}"/>
              </a:ext>
            </a:extLst>
          </p:cNvPr>
          <p:cNvSpPr txBox="1"/>
          <p:nvPr/>
        </p:nvSpPr>
        <p:spPr>
          <a:xfrm>
            <a:off x="614799" y="2373528"/>
            <a:ext cx="88170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Shaking up Tech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on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vuosittainen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yliopistojen järjestämä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ilmainen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nuorille naisille ja sukupuolivähemmistöille.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tarjoaa kattavan kuvan ja kokemuksen tekniikan alasta ja uramahdollisuuksista.</a:t>
            </a:r>
            <a:b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Yhteistyössä sidostyhmien kanssa pyrimme haastamaan normeja sekä </a:t>
            </a:r>
            <a:r>
              <a:rPr lang="fi-FI" sz="3600" b="1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lisäämään monimuotoisuutta ja uudistamaan alaa. </a:t>
            </a:r>
            <a:endParaRPr lang="en-FI" sz="36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738C4-BFA5-54A4-D0AB-97047BDB54FE}"/>
              </a:ext>
            </a:extLst>
          </p:cNvPr>
          <p:cNvSpPr txBox="1"/>
          <p:nvPr/>
        </p:nvSpPr>
        <p:spPr>
          <a:xfrm>
            <a:off x="10308673" y="6303254"/>
            <a:ext cx="13784382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Nuorilla naisilla on riittävästi taitoja tekniikan alan opiskeluun ja uraan. Shaking up Tech tarjoaa mahdollisuuden ta­va­ta alal­la työs­ken­te­le­viä ja opis­ke­le­via nai­sia sekä tek­nii­kan alan yri­tyk­siä. Tapahtumassa pääset kokemaan tekniikan alan käytännön kautta ja tutustumaan toi­siin tekniikan alas­ta kiin­nos­tu­nei­siin nuo­riin!</a:t>
            </a:r>
            <a:endParaRPr lang="fi-FI" sz="3200">
              <a:latin typeface="Inter"/>
              <a:ea typeface="Inter" panose="02000503000000020004" pitchFamily="50" charset="0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4FEE0-67FB-1D71-7C1A-F9676455D26D}"/>
              </a:ext>
            </a:extLst>
          </p:cNvPr>
          <p:cNvSpPr txBox="1"/>
          <p:nvPr/>
        </p:nvSpPr>
        <p:spPr>
          <a:xfrm>
            <a:off x="1064090" y="10042305"/>
            <a:ext cx="22875625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Shaking up Tech järjestetään tammikuussa yhtä aikaa 4 yliopiston kampuksella ja mukana ovat tekniikan ohjelmia tarjoavat yliopistot Suomessa. 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Syyskuu: Infokirjeet kouluille</a:t>
            </a:r>
          </a:p>
          <a:p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Lokakuu: haku aukeaa, tsekkaa meidän nettisivut ja seuraa somea!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Marraskuu: valinnoista ilmoitetaan oppilaille</a:t>
            </a:r>
          </a:p>
          <a:p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Tammikuu: Shaking up Tech </a:t>
            </a:r>
            <a:r>
              <a:rPr lang="fi-FI" sz="320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tapahtuma</a:t>
            </a:r>
            <a:endParaRPr lang="fi-FI" sz="3200" noProof="0">
              <a:latin typeface="Inter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6" name="Picture 5" descr="A qr code with text&#10;&#10;AI-generated content may be incorrect.">
            <a:extLst>
              <a:ext uri="{FF2B5EF4-FFF2-40B4-BE49-F238E27FC236}">
                <a16:creationId xmlns:a16="http://schemas.microsoft.com/office/drawing/2014/main" id="{B728B432-59CF-C3B0-FF77-C20065975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43579" y="10789920"/>
            <a:ext cx="2938834" cy="29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3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CF4B06B-F469-4E72-C502-C7BC12742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8" b="9323"/>
          <a:stretch>
            <a:fillRect/>
          </a:stretch>
        </p:blipFill>
        <p:spPr bwMode="auto">
          <a:xfrm>
            <a:off x="12150865" y="8025169"/>
            <a:ext cx="7173845" cy="462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aab XR device">
            <a:extLst>
              <a:ext uri="{FF2B5EF4-FFF2-40B4-BE49-F238E27FC236}">
                <a16:creationId xmlns:a16="http://schemas.microsoft.com/office/drawing/2014/main" id="{320BBDB4-5F4B-18CC-5103-794920A2E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/>
          <a:stretch>
            <a:fillRect/>
          </a:stretch>
        </p:blipFill>
        <p:spPr bwMode="auto">
          <a:xfrm>
            <a:off x="12099702" y="2681393"/>
            <a:ext cx="3685307" cy="46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4C885-6F5A-EE09-97EC-0DB5F08DA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421" y="2664609"/>
            <a:ext cx="7235534" cy="4617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5BAA7-4717-AD38-8483-EFAF6419F5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98"/>
          <a:stretch>
            <a:fillRect/>
          </a:stretch>
        </p:blipFill>
        <p:spPr>
          <a:xfrm>
            <a:off x="4164421" y="8025169"/>
            <a:ext cx="7173845" cy="4617126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F2AD660-B7C0-5DDE-1B14-9B8A7FBACD7B}"/>
              </a:ext>
            </a:extLst>
          </p:cNvPr>
          <p:cNvSpPr txBox="1">
            <a:spLocks/>
          </p:cNvSpPr>
          <p:nvPr/>
        </p:nvSpPr>
        <p:spPr>
          <a:xfrm>
            <a:off x="663542" y="617934"/>
            <a:ext cx="15121467" cy="129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spc="-300">
                <a:solidFill>
                  <a:schemeClr val="tx1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TAPAHTUMAPÄIVÄ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7889C-7898-E7F6-809A-CFEA59FEBE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17" r="3836"/>
          <a:stretch>
            <a:fillRect/>
          </a:stretch>
        </p:blipFill>
        <p:spPr>
          <a:xfrm>
            <a:off x="15894310" y="2664608"/>
            <a:ext cx="3430400" cy="4648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922A39-BE9A-A0E5-26B3-CF3C524256FA}"/>
              </a:ext>
            </a:extLst>
          </p:cNvPr>
          <p:cNvSpPr txBox="1"/>
          <p:nvPr/>
        </p:nvSpPr>
        <p:spPr>
          <a:xfrm>
            <a:off x="470489" y="2664609"/>
            <a:ext cx="350402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Aamun inspiroivat puheet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tarjoavat ikkunan eri aloilla työskentelevien naisalumniemme uraan ja työelämään.</a:t>
            </a:r>
            <a:endParaRPr lang="fi-FI" sz="3200" b="1" noProof="0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C7354-9E5A-9076-EEEE-051BAABDC72B}"/>
              </a:ext>
            </a:extLst>
          </p:cNvPr>
          <p:cNvSpPr txBox="1"/>
          <p:nvPr/>
        </p:nvSpPr>
        <p:spPr>
          <a:xfrm>
            <a:off x="19865781" y="2666953"/>
            <a:ext cx="4084389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Demosessiossa</a:t>
            </a: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 voi nähdä ja kokea yliopiston ja yritysten tuotteita ja keksintöjä tekniikan alalta.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CE21B-5833-CCC6-4DE3-5142EF7FF2C8}"/>
              </a:ext>
            </a:extLst>
          </p:cNvPr>
          <p:cNvSpPr txBox="1"/>
          <p:nvPr/>
        </p:nvSpPr>
        <p:spPr>
          <a:xfrm>
            <a:off x="20044001" y="8317796"/>
            <a:ext cx="38932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Opintomessuilla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on mahdollisuus kohdata tekniikan eri opintoalojen opiskelijoita ja opiskelijajärjestöjä, harrastuskerhoja ja vaikka mitä.</a:t>
            </a:r>
            <a:endParaRPr lang="fi-FI" sz="3200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B297F-C5E5-C09B-F4BB-410BD93F215E}"/>
              </a:ext>
            </a:extLst>
          </p:cNvPr>
          <p:cNvSpPr txBox="1"/>
          <p:nvPr/>
        </p:nvSpPr>
        <p:spPr>
          <a:xfrm>
            <a:off x="324470" y="8388900"/>
            <a:ext cx="350402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Työpajoissa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osallistutaan kampuksen tutkimusryhmien tarjoamiin työpajoihin ja tekniikan opiskeluun käytännössä.</a:t>
            </a:r>
          </a:p>
        </p:txBody>
      </p:sp>
    </p:spTree>
    <p:extLst>
      <p:ext uri="{BB962C8B-B14F-4D97-AF65-F5344CB8AC3E}">
        <p14:creationId xmlns:p14="http://schemas.microsoft.com/office/powerpoint/2010/main" val="421757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6518-D6BF-D88C-21D1-7D61A3E6D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A1379-115B-B7E0-275B-670C557C9E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465" y="643560"/>
            <a:ext cx="6702923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PUHUJAT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60C2-18E0-5308-E90F-77D379720B7A}"/>
              </a:ext>
            </a:extLst>
          </p:cNvPr>
          <p:cNvSpPr txBox="1"/>
          <p:nvPr/>
        </p:nvSpPr>
        <p:spPr>
          <a:xfrm>
            <a:off x="605455" y="2479779"/>
            <a:ext cx="57614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Tapahtumiin kutsutaan yliopistojemme tutkijoita sekä eri tekniikan alojen johtavissa yrityksissä  työskenteleviä  alumnejamme kertomaan omasta opiskelu- ja urapoluista. </a:t>
            </a:r>
            <a:endParaRPr lang="en-FI" sz="36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6B0C4B-2D83-7E11-88FC-0F22B5CCA4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5" t="1464" r="6421"/>
          <a:stretch>
            <a:fillRect/>
          </a:stretch>
        </p:blipFill>
        <p:spPr>
          <a:xfrm>
            <a:off x="7305064" y="369751"/>
            <a:ext cx="17077349" cy="13268686"/>
          </a:xfrm>
          <a:prstGeom prst="rect">
            <a:avLst/>
          </a:prstGeom>
        </p:spPr>
      </p:pic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745FD3-4270-A108-D56B-3F9B68CBC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65" y="11149636"/>
            <a:ext cx="4199102" cy="214574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6770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kull with a brain inside&#10;&#10;AI-generated content may be incorrect.">
            <a:extLst>
              <a:ext uri="{FF2B5EF4-FFF2-40B4-BE49-F238E27FC236}">
                <a16:creationId xmlns:a16="http://schemas.microsoft.com/office/drawing/2014/main" id="{6124B062-078C-0B7A-23A8-E734D3C94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7" t="-43" r="163" b="-302"/>
          <a:stretch/>
        </p:blipFill>
        <p:spPr>
          <a:xfrm>
            <a:off x="16275129" y="-5151"/>
            <a:ext cx="8096899" cy="1375801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30" y="-6598"/>
            <a:ext cx="5955696" cy="2276755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defTabSz="2193720"/>
            <a:r>
              <a:rPr lang="en-US" sz="7200" b="1">
                <a:latin typeface="Inter"/>
              </a:rPr>
              <a:t>TYÖPAJAT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46815B-917D-52C3-C5E6-F86E7B654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24" y="2263139"/>
            <a:ext cx="17331230" cy="9205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2FAF1E-9BEB-8B8B-4780-659F7DF0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11765331"/>
            <a:ext cx="3762828" cy="192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99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3848ACC9-79D0-8ED3-DA41-6DF935053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7" r="11737"/>
          <a:stretch/>
        </p:blipFill>
        <p:spPr>
          <a:xfrm>
            <a:off x="-4977" y="-28362"/>
            <a:ext cx="7096971" cy="1374331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0" y="285253"/>
            <a:ext cx="5145462" cy="2352113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algn="just" defTabSz="2193720"/>
            <a:r>
              <a:rPr lang="en-US" sz="7200" b="1">
                <a:latin typeface="Inter"/>
              </a:rPr>
              <a:t>DEMOT </a:t>
            </a:r>
            <a:endParaRPr lang="en-US" sz="7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5C4B1F-36C6-8FF3-BEF6-3958191CC6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43"/>
          <a:stretch/>
        </p:blipFill>
        <p:spPr>
          <a:xfrm>
            <a:off x="6131284" y="2477695"/>
            <a:ext cx="18251129" cy="9658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4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ular Callout 20"/>
          <p:cNvSpPr/>
          <p:nvPr/>
        </p:nvSpPr>
        <p:spPr>
          <a:xfrm>
            <a:off x="19317165" y="9519280"/>
            <a:ext cx="4643629" cy="3504513"/>
          </a:xfrm>
          <a:prstGeom prst="wedgeRoundRectCallout">
            <a:avLst>
              <a:gd name="adj1" fmla="val -65164"/>
              <a:gd name="adj2" fmla="val -32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I am very much interested in the field in which Johanna </a:t>
            </a:r>
            <a:r>
              <a:rPr lang="en-US" sz="2399" b="1" err="1">
                <a:solidFill>
                  <a:prstClr val="black"/>
                </a:solidFill>
                <a:latin typeface="Inter"/>
              </a:rPr>
              <a:t>Småros</a:t>
            </a:r>
            <a:r>
              <a:rPr lang="en-US" sz="2399" b="1">
                <a:solidFill>
                  <a:prstClr val="black"/>
                </a:solidFill>
                <a:latin typeface="Inter"/>
              </a:rPr>
              <a:t> is in. Her work has really got me interested in working in a similar field and I wish to complete studies in the same field she did.</a:t>
            </a:r>
            <a:endParaRPr lang="fi-FI" sz="2399" b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0908395" y="6015982"/>
            <a:ext cx="4995353" cy="1925870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Aiemmin en harkinnut sähköä vaihtoehtona mutta nyt on harkinnan arvoinen,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quantum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physics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myös.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5" name="Rounded Rectangular Callout 18">
            <a:extLst>
              <a:ext uri="{FF2B5EF4-FFF2-40B4-BE49-F238E27FC236}">
                <a16:creationId xmlns:a16="http://schemas.microsoft.com/office/drawing/2014/main" id="{3D5F5522-0004-C3EB-BD0F-6393FE5903F8}"/>
              </a:ext>
            </a:extLst>
          </p:cNvPr>
          <p:cNvSpPr/>
          <p:nvPr/>
        </p:nvSpPr>
        <p:spPr>
          <a:xfrm>
            <a:off x="368576" y="2830899"/>
            <a:ext cx="5732765" cy="1640541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white"/>
                </a:solidFill>
                <a:latin typeface="Inter"/>
              </a:rPr>
              <a:t> It was so inspiring, I met with lot of new people and saw lot of new stuffs.</a:t>
            </a:r>
          </a:p>
        </p:txBody>
      </p:sp>
      <p:sp>
        <p:nvSpPr>
          <p:cNvPr id="8" name="Rounded Rectangular Callout 19">
            <a:extLst>
              <a:ext uri="{FF2B5EF4-FFF2-40B4-BE49-F238E27FC236}">
                <a16:creationId xmlns:a16="http://schemas.microsoft.com/office/drawing/2014/main" id="{097CBCA2-B762-9D54-8829-5FD34B4CDED6}"/>
              </a:ext>
            </a:extLst>
          </p:cNvPr>
          <p:cNvSpPr/>
          <p:nvPr/>
        </p:nvSpPr>
        <p:spPr>
          <a:xfrm>
            <a:off x="5845785" y="4630501"/>
            <a:ext cx="5064559" cy="194471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Teekkarit olivat ystävällisiä ja heiltä uskalsi kysyä, vaikka en ole muuten kovin sosiaalinen.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0" name="Rounded Rectangular Callout 18">
            <a:extLst>
              <a:ext uri="{FF2B5EF4-FFF2-40B4-BE49-F238E27FC236}">
                <a16:creationId xmlns:a16="http://schemas.microsoft.com/office/drawing/2014/main" id="{4E7D6408-BDBD-AE6F-551C-050FB2BE9119}"/>
              </a:ext>
            </a:extLst>
          </p:cNvPr>
          <p:cNvSpPr/>
          <p:nvPr/>
        </p:nvSpPr>
        <p:spPr>
          <a:xfrm>
            <a:off x="15132969" y="7706627"/>
            <a:ext cx="5016748" cy="1972905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Messut oli hyvä ja innostava tapa lopettaa tapahtuma. Toisiin tutustuminen oli kivaa ja kiinnostuin tekniikan alasta ja Aalto-yliopistosta.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1" name="Rounded Rectangular Callout 18">
            <a:extLst>
              <a:ext uri="{FF2B5EF4-FFF2-40B4-BE49-F238E27FC236}">
                <a16:creationId xmlns:a16="http://schemas.microsoft.com/office/drawing/2014/main" id="{80D702A5-297C-7C5C-B236-ABEE763A46CB}"/>
              </a:ext>
            </a:extLst>
          </p:cNvPr>
          <p:cNvSpPr/>
          <p:nvPr/>
        </p:nvSpPr>
        <p:spPr>
          <a:xfrm>
            <a:off x="14134578" y="538439"/>
            <a:ext cx="3898513" cy="1419630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Aivan mahtava. </a:t>
            </a:r>
          </a:p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  <a:ea typeface="Calibri"/>
                <a:cs typeface="Calibri"/>
              </a:rPr>
              <a:t>Pakko päästä Aaltoon!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1471DA-396F-AD36-2666-95103D5C6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" t="28580" r="9947" b="9681"/>
          <a:stretch/>
        </p:blipFill>
        <p:spPr>
          <a:xfrm>
            <a:off x="17640153" y="9733"/>
            <a:ext cx="7055189" cy="7255902"/>
          </a:xfrm>
          <a:prstGeom prst="ellipse">
            <a:avLst/>
          </a:prstGeom>
        </p:spPr>
      </p:pic>
      <p:sp>
        <p:nvSpPr>
          <p:cNvPr id="13" name="Rounded Rectangular Callout 19">
            <a:extLst>
              <a:ext uri="{FF2B5EF4-FFF2-40B4-BE49-F238E27FC236}">
                <a16:creationId xmlns:a16="http://schemas.microsoft.com/office/drawing/2014/main" id="{49991498-22AC-3513-4DD6-BD4D731E22F5}"/>
              </a:ext>
            </a:extLst>
          </p:cNvPr>
          <p:cNvSpPr/>
          <p:nvPr/>
        </p:nvSpPr>
        <p:spPr>
          <a:xfrm>
            <a:off x="8815869" y="547557"/>
            <a:ext cx="4712711" cy="3683617"/>
          </a:xfrm>
          <a:prstGeom prst="wedgeRoundRectCallout">
            <a:avLst>
              <a:gd name="adj1" fmla="val 29283"/>
              <a:gd name="adj2" fmla="val 76112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Erityisen hyvin onnistunut asia oli ilmapiiri ja se mitä tapahtumasta erityisesti jäi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kotiinviemisiksi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oli valtava määrä uutta innostusta ja inspiraatiota tulevaisuudensuunnitelmiin.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4" name="Rounded Rectangular Callout 18">
            <a:extLst>
              <a:ext uri="{FF2B5EF4-FFF2-40B4-BE49-F238E27FC236}">
                <a16:creationId xmlns:a16="http://schemas.microsoft.com/office/drawing/2014/main" id="{469699F8-9D44-33C1-011B-CE66E01BE14C}"/>
              </a:ext>
            </a:extLst>
          </p:cNvPr>
          <p:cNvSpPr/>
          <p:nvPr/>
        </p:nvSpPr>
        <p:spPr>
          <a:xfrm>
            <a:off x="15130498" y="11024408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Elämäni paras päivä!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6" name="Rounded Rectangular Callout 19">
            <a:extLst>
              <a:ext uri="{FF2B5EF4-FFF2-40B4-BE49-F238E27FC236}">
                <a16:creationId xmlns:a16="http://schemas.microsoft.com/office/drawing/2014/main" id="{AAFA913D-29A4-48D3-99FF-47070547741E}"/>
              </a:ext>
            </a:extLst>
          </p:cNvPr>
          <p:cNvSpPr/>
          <p:nvPr/>
        </p:nvSpPr>
        <p:spPr>
          <a:xfrm>
            <a:off x="3930482" y="555159"/>
            <a:ext cx="4448918" cy="1624448"/>
          </a:xfrm>
          <a:prstGeom prst="wedgeRoundRectCallout">
            <a:avLst>
              <a:gd name="adj1" fmla="val 3421"/>
              <a:gd name="adj2" fmla="val 89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Upea kokemus ylipäätään ja oli ihanaa tutustua uusiin ihmisiin ja aloihin 💓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3" name="Rounded Rectangular Callout 18">
            <a:extLst>
              <a:ext uri="{FF2B5EF4-FFF2-40B4-BE49-F238E27FC236}">
                <a16:creationId xmlns:a16="http://schemas.microsoft.com/office/drawing/2014/main" id="{EE449926-37D3-A43B-EE4C-C6A4AA80B104}"/>
              </a:ext>
            </a:extLst>
          </p:cNvPr>
          <p:cNvSpPr/>
          <p:nvPr/>
        </p:nvSpPr>
        <p:spPr>
          <a:xfrm>
            <a:off x="20140142" y="6547212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Sai paljon tietoa opinnoista joista en edes tiennyt.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4" name="Rounded Rectangular Callout 19">
            <a:extLst>
              <a:ext uri="{FF2B5EF4-FFF2-40B4-BE49-F238E27FC236}">
                <a16:creationId xmlns:a16="http://schemas.microsoft.com/office/drawing/2014/main" id="{E3B9DC58-711A-932E-BBDE-44A9D0B3F3A8}"/>
              </a:ext>
            </a:extLst>
          </p:cNvPr>
          <p:cNvSpPr/>
          <p:nvPr/>
        </p:nvSpPr>
        <p:spPr>
          <a:xfrm>
            <a:off x="334136" y="8177694"/>
            <a:ext cx="5498630" cy="348942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Tapahtumassa erityisen hyvin onnistui tiedon levittäminen eli osallistujien innostaminen ja opettaminen. Opin hyvin uutta tietoa tutuista ja uusista aloista niin puhujilta kuin opiskelijoilta itseltäänkin.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5" name="Rounded Rectangular Callout 18">
            <a:extLst>
              <a:ext uri="{FF2B5EF4-FFF2-40B4-BE49-F238E27FC236}">
                <a16:creationId xmlns:a16="http://schemas.microsoft.com/office/drawing/2014/main" id="{72839D63-8243-397F-6243-FA0A89A77751}"/>
              </a:ext>
            </a:extLst>
          </p:cNvPr>
          <p:cNvSpPr/>
          <p:nvPr/>
        </p:nvSpPr>
        <p:spPr>
          <a:xfrm>
            <a:off x="6066087" y="8337116"/>
            <a:ext cx="7324269" cy="2425033"/>
          </a:xfrm>
          <a:prstGeom prst="wedgeRoundRectCallout">
            <a:avLst>
              <a:gd name="adj1" fmla="val -18931"/>
              <a:gd name="adj2" fmla="val 89528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Yhteishenki ja avoimuus, innostavat ja inspiroivat esiintyjät, tarpeeksi vapaata aikaa eikä kaikki ollut minuutintarkkaa. Tapahtuma vastasi tosi hyvin oletuksiani ja sain paljon uusia ajatuksia tuleviin opiskeluihin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6" name="Rounded Rectangular Callout 19">
            <a:extLst>
              <a:ext uri="{FF2B5EF4-FFF2-40B4-BE49-F238E27FC236}">
                <a16:creationId xmlns:a16="http://schemas.microsoft.com/office/drawing/2014/main" id="{80859744-7017-A778-0892-979564813090}"/>
              </a:ext>
            </a:extLst>
          </p:cNvPr>
          <p:cNvSpPr/>
          <p:nvPr/>
        </p:nvSpPr>
        <p:spPr>
          <a:xfrm>
            <a:off x="9016253" y="11025921"/>
            <a:ext cx="5826092" cy="1963546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The overall organization was nice. Managing such an event in a campus of this size without anyone getting lost is impressive.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9" name="Rounded Rectangular Callout 18">
            <a:extLst>
              <a:ext uri="{FF2B5EF4-FFF2-40B4-BE49-F238E27FC236}">
                <a16:creationId xmlns:a16="http://schemas.microsoft.com/office/drawing/2014/main" id="{4C467825-C8A8-D4B6-4563-F29D9B83CDC4}"/>
              </a:ext>
            </a:extLst>
          </p:cNvPr>
          <p:cNvSpPr/>
          <p:nvPr/>
        </p:nvSpPr>
        <p:spPr>
          <a:xfrm>
            <a:off x="330571" y="5091853"/>
            <a:ext cx="5092118" cy="1904283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srgbClr val="FFFFFF"/>
                </a:solidFill>
                <a:latin typeface="Inter"/>
              </a:rPr>
              <a:t>It was really helpful to understand about complicated topics for example quantum mechanics!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C52A8F-6ED3-0B52-52D1-695BCA91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617" y="11784171"/>
            <a:ext cx="3762825" cy="1922804"/>
          </a:xfrm>
          <a:prstGeom prst="rect">
            <a:avLst/>
          </a:prstGeom>
        </p:spPr>
      </p:pic>
      <p:sp>
        <p:nvSpPr>
          <p:cNvPr id="23" name="Rounded Rectangular Callout 18">
            <a:extLst>
              <a:ext uri="{FF2B5EF4-FFF2-40B4-BE49-F238E27FC236}">
                <a16:creationId xmlns:a16="http://schemas.microsoft.com/office/drawing/2014/main" id="{DF5E830E-F2C2-49FD-AECD-D675D22DEDA3}"/>
              </a:ext>
            </a:extLst>
          </p:cNvPr>
          <p:cNvSpPr/>
          <p:nvPr/>
        </p:nvSpPr>
        <p:spPr>
          <a:xfrm>
            <a:off x="13754246" y="3151304"/>
            <a:ext cx="4679056" cy="2694754"/>
          </a:xfrm>
          <a:prstGeom prst="wedgeRoundRectCallout">
            <a:avLst>
              <a:gd name="adj1" fmla="val 6622"/>
              <a:gd name="adj2" fmla="val 733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Kiinnostuin erityisesti teknillisestä fysiikasta sekä tietotekniikasta, vaikka ennen olin kiinnostunut vain kemiantekniikasta.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769351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481A64-EB2F-175E-12BF-036055AFDB3A}"/>
              </a:ext>
            </a:extLst>
          </p:cNvPr>
          <p:cNvSpPr/>
          <p:nvPr/>
        </p:nvSpPr>
        <p:spPr>
          <a:xfrm rot="240000">
            <a:off x="1275062" y="8553918"/>
            <a:ext cx="8273372" cy="2511043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66E455-83D8-1044-4973-3B93E9E32CF7}"/>
              </a:ext>
            </a:extLst>
          </p:cNvPr>
          <p:cNvSpPr/>
          <p:nvPr/>
        </p:nvSpPr>
        <p:spPr>
          <a:xfrm rot="-240000">
            <a:off x="423828" y="3302164"/>
            <a:ext cx="9385086" cy="3434140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36" y="908455"/>
            <a:ext cx="9271126" cy="1298323"/>
          </a:xfrm>
        </p:spPr>
        <p:txBody>
          <a:bodyPr>
            <a:noAutofit/>
          </a:bodyPr>
          <a:lstStyle/>
          <a:p>
            <a:r>
              <a:rPr lang="fi-FI" sz="7200" b="1">
                <a:latin typeface="Inter"/>
                <a:cs typeface="Arial"/>
              </a:rPr>
              <a:t>OSALLISTUJAT</a:t>
            </a:r>
            <a:endParaRPr lang="fi-FI" sz="7200" b="1">
              <a:latin typeface="Inter var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D048A36B-2659-44FD-BCD6-EE183F42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" r="248" b="1614"/>
          <a:stretch/>
        </p:blipFill>
        <p:spPr>
          <a:xfrm>
            <a:off x="16116792" y="3738"/>
            <a:ext cx="8262055" cy="13695574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662700A-6064-46BF-B2D9-BE89E3B180A0}"/>
              </a:ext>
            </a:extLst>
          </p:cNvPr>
          <p:cNvSpPr txBox="1"/>
          <p:nvPr/>
        </p:nvSpPr>
        <p:spPr>
          <a:xfrm rot="-240000">
            <a:off x="781237" y="3554259"/>
            <a:ext cx="8705315" cy="2929950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algn="ctr"/>
            <a:r>
              <a:rPr lang="fi-FI" sz="4400" b="1" spc="3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Ammatinvalinnan kynnyksellä olevat nuoret naiset ja sukupuolivähemmistöt.</a:t>
            </a:r>
            <a:endParaRPr lang="en-FI" sz="4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0560E-42AF-E92E-89EB-F9D1ED0CC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0" t="7449" r="7418"/>
          <a:stretch/>
        </p:blipFill>
        <p:spPr>
          <a:xfrm>
            <a:off x="9369970" y="2759366"/>
            <a:ext cx="8638802" cy="8575091"/>
          </a:xfrm>
          <a:prstGeom prst="ellipse">
            <a:avLst/>
          </a:prstGeom>
          <a:ln>
            <a:solidFill>
              <a:srgbClr val="006E69"/>
            </a:solidFill>
          </a:ln>
        </p:spPr>
      </p:pic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32F246B-9F1F-BE0F-204E-E81E89A3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11350876"/>
            <a:ext cx="4554217" cy="2356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9DBD40-8F35-8ED0-1622-EB638CC83364}"/>
              </a:ext>
            </a:extLst>
          </p:cNvPr>
          <p:cNvSpPr txBox="1"/>
          <p:nvPr/>
        </p:nvSpPr>
        <p:spPr>
          <a:xfrm rot="234772">
            <a:off x="1344432" y="8780449"/>
            <a:ext cx="8058260" cy="19937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3359" b="1">
                <a:latin typeface="Inter"/>
                <a:cs typeface="Segoe UI"/>
              </a:rPr>
              <a:t>Tapahtuma on osallistujille maksuton!</a:t>
            </a:r>
            <a:br>
              <a:rPr lang="fi-FI" sz="3359" b="1">
                <a:latin typeface="Inter"/>
                <a:cs typeface="Segoe UI"/>
              </a:rPr>
            </a:br>
            <a:r>
              <a:rPr lang="fi-FI" sz="3359" b="1">
                <a:latin typeface="Inter"/>
                <a:cs typeface="Segoe UI"/>
              </a:rPr>
              <a:t>Matkat ja majoitus korvataan</a:t>
            </a:r>
            <a:r>
              <a:rPr lang="fi-FI" sz="4798" b="1">
                <a:latin typeface="Inter"/>
                <a:cs typeface="Segoe UI"/>
              </a:rPr>
              <a:t>.</a:t>
            </a:r>
            <a:endParaRPr lang="en-US" sz="6478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2293C-B4FE-C413-88C0-2D036B1980A0}"/>
              </a:ext>
            </a:extLst>
          </p:cNvPr>
          <p:cNvSpPr txBox="1"/>
          <p:nvPr/>
        </p:nvSpPr>
        <p:spPr>
          <a:xfrm>
            <a:off x="16934729" y="13071925"/>
            <a:ext cx="7471530" cy="6091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Osallistujien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</a:t>
            </a:r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kotipaikkakunnat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v. 2023</a:t>
            </a:r>
          </a:p>
        </p:txBody>
      </p:sp>
    </p:spTree>
    <p:extLst>
      <p:ext uri="{BB962C8B-B14F-4D97-AF65-F5344CB8AC3E}">
        <p14:creationId xmlns:p14="http://schemas.microsoft.com/office/powerpoint/2010/main" val="214203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15E0DBD-50B2-CCFC-7DCF-6B2456A9A03D}"/>
              </a:ext>
            </a:extLst>
          </p:cNvPr>
          <p:cNvSpPr/>
          <p:nvPr/>
        </p:nvSpPr>
        <p:spPr>
          <a:xfrm>
            <a:off x="186267" y="183697"/>
            <a:ext cx="23977600" cy="13280874"/>
          </a:xfrm>
          <a:prstGeom prst="rect">
            <a:avLst/>
          </a:prstGeom>
          <a:solidFill>
            <a:srgbClr val="B3DED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5" name="Tekstiruutu 1">
            <a:extLst>
              <a:ext uri="{FF2B5EF4-FFF2-40B4-BE49-F238E27FC236}">
                <a16:creationId xmlns:a16="http://schemas.microsoft.com/office/drawing/2014/main" id="{10C7B33A-6188-A751-6B94-4126DAC0EFA3}"/>
              </a:ext>
            </a:extLst>
          </p:cNvPr>
          <p:cNvSpPr txBox="1"/>
          <p:nvPr/>
        </p:nvSpPr>
        <p:spPr>
          <a:xfrm>
            <a:off x="845373" y="3049074"/>
            <a:ext cx="16599926" cy="8346818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i-FI" sz="2800" b="1">
                <a:latin typeface="Inter"/>
                <a:ea typeface="+mn-lt"/>
                <a:cs typeface="+mn-lt"/>
              </a:rPr>
              <a:t> </a:t>
            </a:r>
            <a:r>
              <a:rPr lang="fi-FI" sz="3200" b="1">
                <a:latin typeface="Inter"/>
                <a:ea typeface="+mn-lt"/>
                <a:cs typeface="+mn-lt"/>
              </a:rPr>
              <a:t>Tekniikan ala tarjoaa lukemattomia mahdollisuuksia Suomessa   </a:t>
            </a:r>
            <a:br>
              <a:rPr lang="fi-FI" sz="3200" b="1">
                <a:latin typeface="Inter"/>
                <a:ea typeface="+mn-lt"/>
                <a:cs typeface="+mn-lt"/>
              </a:rPr>
            </a:br>
            <a:r>
              <a:rPr lang="fi-FI" sz="3200" b="1">
                <a:latin typeface="Inter"/>
                <a:ea typeface="+mn-lt"/>
                <a:cs typeface="+mn-lt"/>
              </a:rPr>
              <a:t>  ja maailmalla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 b="1">
                <a:latin typeface="Inter"/>
                <a:ea typeface="+mn-lt"/>
                <a:cs typeface="+mn-lt"/>
              </a:rPr>
              <a:t>  </a:t>
            </a:r>
            <a:r>
              <a:rPr lang="fi-FI" sz="2800">
                <a:latin typeface="Inter"/>
                <a:ea typeface="+mn-lt"/>
                <a:cs typeface="+mn-lt"/>
              </a:rPr>
              <a:t>Yli 100 erikoistumisvaihtoehtoa, urapolkuja tutkimuksesta johtamiseen ja monialaisia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työympäristöjä – tekniikan ala ei ole yksi suunta, vaan avaa monia ovia Suomessa ja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maailmalla!</a:t>
            </a:r>
          </a:p>
          <a:p>
            <a:endParaRPr lang="fi-FI" sz="3200" b="1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avulla voi muuttaa maailmaa ja vaikuttaa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Ilmastonmuutos, terveydenhuolto, tekoäly ja digitaaliset ratkaisut –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tulevaisuuden suuret haasteet ratkaistaan tekniikan avulla.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Tekniikka vaikuttaa merkittävästi yhteiskunnan kehittymiseen ja kehittymisen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suuntaan vaikuttaa se, ketkä tekniikkaa ovat tekemässä.</a:t>
            </a: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 b="1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Tekniikan alan valinneet naiset menestyvät hyvin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 err="1">
                <a:latin typeface="Inter"/>
                <a:ea typeface="+mn-lt"/>
                <a:cs typeface="+mn-lt"/>
              </a:rPr>
              <a:t>jfdefjfkj</a:t>
            </a: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ala tarvitsee monimuotoisuutta kehittyäkseen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Uudet näkökulmat ja erilaiset taustat uudistavat alaa – tarvitsemme lisää naisia ja sukupuolivähemmistöjen edustajia niin tekniikan koulutuksen kuin teollisuuden parissa.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9C874A-D715-9C4E-3222-913E05498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26" t="8287" r="17768"/>
          <a:stretch/>
        </p:blipFill>
        <p:spPr>
          <a:xfrm rot="360000">
            <a:off x="15659339" y="3397905"/>
            <a:ext cx="8300812" cy="8514378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0EE2E6-8FAD-45DB-5A6E-F2BCD0E275AB}"/>
              </a:ext>
            </a:extLst>
          </p:cNvPr>
          <p:cNvSpPr txBox="1"/>
          <p:nvPr/>
        </p:nvSpPr>
        <p:spPr>
          <a:xfrm>
            <a:off x="911696" y="536131"/>
            <a:ext cx="20694304" cy="21605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7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MIKSI Shaking up Tech?</a:t>
            </a:r>
            <a:b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Monimuotoisuus luo parempaa tekniikkaa kaikille!</a:t>
            </a:r>
          </a:p>
        </p:txBody>
      </p:sp>
    </p:spTree>
    <p:extLst>
      <p:ext uri="{BB962C8B-B14F-4D97-AF65-F5344CB8AC3E}">
        <p14:creationId xmlns:p14="http://schemas.microsoft.com/office/powerpoint/2010/main" val="4022959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4C83-342D-4596-6158-BD9845DC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7D52FE66-0A87-FFF3-85CC-79AE8E017BF1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3FA66A8B-7B6B-CD29-95E0-8A4038EAE5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FF1B7-7035-AEF3-F18B-928C4F0C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480" y="0"/>
            <a:ext cx="20370294" cy="13716000"/>
          </a:xfrm>
          <a:prstGeom prst="rect">
            <a:avLst/>
          </a:prstGeom>
        </p:spPr>
      </p:pic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AF6FB32-01B2-A922-7AB1-1D28161C4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C62286F-12ED-7A4C-2050-F6EF0124B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A1C664-B6D4-5818-D0C8-6422BF0CFD57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40D20-C246-BE4C-3DE8-67A6F6E5E614}"/>
              </a:ext>
            </a:extLst>
          </p:cNvPr>
          <p:cNvSpPr txBox="1"/>
          <p:nvPr/>
        </p:nvSpPr>
        <p:spPr>
          <a:xfrm>
            <a:off x="18697251" y="12507365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7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C2E9A-3098-FCB6-12E7-EA66C092B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46A688-DBB0-67A8-1241-0FC38F4B8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675" y="0"/>
            <a:ext cx="20336738" cy="13716000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A1F81EE6-01F3-7F38-80CB-F0BC90C406A9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C876CA4C-2D14-28D8-C8EB-AAA271E19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5EFB60-1313-326E-A69F-143761BA9BBC}"/>
              </a:ext>
            </a:extLst>
          </p:cNvPr>
          <p:cNvSpPr txBox="1"/>
          <p:nvPr/>
        </p:nvSpPr>
        <p:spPr>
          <a:xfrm>
            <a:off x="18183830" y="12785522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4D47B8D-0125-AF6A-D27A-2F88520D0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0E84AE4-2A07-1554-D72E-D0DA2399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2006C571-E41F-CEE3-1D42-026B3383EA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90413" y="6858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79BF6-00D8-1C42-B5DE-E1581334B063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3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03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3-languages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2.xml><?xml version="1.0" encoding="utf-8"?>
<a:theme xmlns:a="http://schemas.openxmlformats.org/drawingml/2006/main" name="Engl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3.xml><?xml version="1.0" encoding="utf-8"?>
<a:theme xmlns:a="http://schemas.openxmlformats.org/drawingml/2006/main" name="Finn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4.xml><?xml version="1.0" encoding="utf-8"?>
<a:theme xmlns:a="http://schemas.openxmlformats.org/drawingml/2006/main" name="Swed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CD7FB2-DBCF-49D1-8BDB-1CA8A6FBCE54}">
  <ds:schemaRefs>
    <ds:schemaRef ds:uri="1358181c-9c1f-4522-a5c2-59f213da431a"/>
    <ds:schemaRef ds:uri="c3d3dcd1-537d-41a1-99ed-8dea3e0f7ee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0A9CFD6-3143-4FD1-9C78-A14BAFD71F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9E53FE-CC0F-42B8-9F9F-5C7AC18C326B}">
  <ds:schemaRefs>
    <ds:schemaRef ds:uri="1358181c-9c1f-4522-a5c2-59f213da431a"/>
    <ds:schemaRef ds:uri="c3d3dcd1-537d-41a1-99ed-8dea3e0f7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Pylons_template_NEW-3</Template>
  <Application>Microsoft Office PowerPoint</Application>
  <PresentationFormat>Custom</PresentationFormat>
  <Slides>12</Slides>
  <Notes>8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3-languages logo 1920x1080</vt:lpstr>
      <vt:lpstr>English logo 1920x1080</vt:lpstr>
      <vt:lpstr>Finnish logo 1920x1080</vt:lpstr>
      <vt:lpstr>Swedish logo 1920x1080</vt:lpstr>
      <vt:lpstr>2_Office Theme</vt:lpstr>
      <vt:lpstr>PowerPoint Presentation</vt:lpstr>
      <vt:lpstr>PowerPoint Presentation</vt:lpstr>
      <vt:lpstr>PowerPoint Presentation</vt:lpstr>
      <vt:lpstr>PowerPoint Presentation</vt:lpstr>
      <vt:lpstr>TYÖPAJAT</vt:lpstr>
      <vt:lpstr>DEMOT </vt:lpstr>
      <vt:lpstr>PowerPoint Presentation</vt:lpstr>
      <vt:lpstr>OSALLISTUJAT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Laukko Heli</dc:creator>
  <cp:revision>1</cp:revision>
  <cp:lastPrinted>2026-02-06T07:41:33Z</cp:lastPrinted>
  <dcterms:created xsi:type="dcterms:W3CDTF">2022-06-15T10:47:44Z</dcterms:created>
  <dcterms:modified xsi:type="dcterms:W3CDTF">2026-09-04T08:44:35Z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