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4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69" r:id="rId5"/>
    <p:sldMasterId id="2147483678" r:id="rId6"/>
    <p:sldMasterId id="2147483687" r:id="rId7"/>
    <p:sldMasterId id="2147483706" r:id="rId8"/>
  </p:sldMasterIdLst>
  <p:notesMasterIdLst>
    <p:notesMasterId r:id="rId21"/>
  </p:notesMasterIdLst>
  <p:sldIdLst>
    <p:sldId id="548" r:id="rId9"/>
    <p:sldId id="267" r:id="rId10"/>
    <p:sldId id="547" r:id="rId11"/>
    <p:sldId id="546" r:id="rId12"/>
    <p:sldId id="412" r:id="rId13"/>
    <p:sldId id="413" r:id="rId14"/>
    <p:sldId id="259" r:id="rId15"/>
    <p:sldId id="400" r:id="rId16"/>
    <p:sldId id="260" r:id="rId17"/>
    <p:sldId id="417" r:id="rId18"/>
    <p:sldId id="418" r:id="rId19"/>
    <p:sldId id="407" r:id="rId20"/>
  </p:sldIdLst>
  <p:sldSz cx="24382413" cy="13716000"/>
  <p:notesSz cx="9926638" cy="14355763"/>
  <p:defaultTextStyle>
    <a:defPPr>
      <a:defRPr lang="fi-FI"/>
    </a:defPPr>
    <a:lvl1pPr marL="0" algn="l" defTabSz="1371532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766" algn="l" defTabSz="1371532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532" algn="l" defTabSz="1371532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297" algn="l" defTabSz="1371532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063" algn="l" defTabSz="1371532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8828" algn="l" defTabSz="1371532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595" algn="l" defTabSz="1371532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360" algn="l" defTabSz="1371532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126" algn="l" defTabSz="1371532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478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CC1EE9E-4B1F-D534-ACBE-64F0BA791AA3}" name="Kettunen Marjo" initials="MK" userId="S::marjo.kettunen@aalto.fi::41fb1695-0191-42e0-801b-78defc5c58d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E69"/>
    <a:srgbClr val="B3DED8"/>
    <a:srgbClr val="FFCD00"/>
    <a:srgbClr val="005E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67" dt="2026-10-06T12:23:17.999"/>
    <p1510:client id="{655BE36B-1960-4C16-B304-B318AD7C5924}" v="8" dt="2026-10-06T11:51:44.9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669" autoAdjust="0"/>
  </p:normalViewPr>
  <p:slideViewPr>
    <p:cSldViewPr snapToGrid="0">
      <p:cViewPr varScale="1">
        <p:scale>
          <a:sx n="36" d="100"/>
          <a:sy n="36" d="100"/>
        </p:scale>
        <p:origin x="420" y="84"/>
      </p:cViewPr>
      <p:guideLst>
        <p:guide orient="horz" pos="4320"/>
        <p:guide pos="747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viewProps" Target="viewProps.xml"/><Relationship Id="rId28" Type="http://schemas.microsoft.com/office/2018/10/relationships/authors" Target="author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ieletto Nicoletta" userId="2ecba430-a5d5-4ee5-a8bf-aefd5af9f92b" providerId="ADAL" clId="{8914E723-032D-45D7-BB07-5F6D4FB3860A}"/>
    <pc:docChg chg="custSel addSld delSld modSld">
      <pc:chgData name="Michieletto Nicoletta" userId="2ecba430-a5d5-4ee5-a8bf-aefd5af9f92b" providerId="ADAL" clId="{8914E723-032D-45D7-BB07-5F6D4FB3860A}" dt="2026-09-23T06:23:42.657" v="10" actId="1076"/>
      <pc:docMkLst>
        <pc:docMk/>
      </pc:docMkLst>
      <pc:sldChg chg="addSp delSp mod">
        <pc:chgData name="Michieletto Nicoletta" userId="2ecba430-a5d5-4ee5-a8bf-aefd5af9f92b" providerId="ADAL" clId="{8914E723-032D-45D7-BB07-5F6D4FB3860A}" dt="2026-09-23T06:23:23.916" v="6" actId="478"/>
        <pc:sldMkLst>
          <pc:docMk/>
          <pc:sldMk cId="2897799923" sldId="412"/>
        </pc:sldMkLst>
        <pc:picChg chg="add">
          <ac:chgData name="Michieletto Nicoletta" userId="2ecba430-a5d5-4ee5-a8bf-aefd5af9f92b" providerId="ADAL" clId="{8914E723-032D-45D7-BB07-5F6D4FB3860A}" dt="2026-09-23T06:23:21.236" v="5" actId="22"/>
          <ac:picMkLst>
            <pc:docMk/>
            <pc:sldMk cId="2897799923" sldId="412"/>
            <ac:picMk id="4" creationId="{DDB62B71-F89F-1408-68B5-50066C6A4828}"/>
          </ac:picMkLst>
        </pc:picChg>
      </pc:sldChg>
      <pc:sldChg chg="addSp delSp modSp mod">
        <pc:chgData name="Michieletto Nicoletta" userId="2ecba430-a5d5-4ee5-a8bf-aefd5af9f92b" providerId="ADAL" clId="{8914E723-032D-45D7-BB07-5F6D4FB3860A}" dt="2026-09-23T06:23:42.657" v="10" actId="1076"/>
        <pc:sldMkLst>
          <pc:docMk/>
          <pc:sldMk cId="40849616" sldId="413"/>
        </pc:sldMkLst>
        <pc:picChg chg="add mod">
          <ac:chgData name="Michieletto Nicoletta" userId="2ecba430-a5d5-4ee5-a8bf-aefd5af9f92b" providerId="ADAL" clId="{8914E723-032D-45D7-BB07-5F6D4FB3860A}" dt="2026-09-23T06:23:42.657" v="10" actId="1076"/>
          <ac:picMkLst>
            <pc:docMk/>
            <pc:sldMk cId="40849616" sldId="413"/>
            <ac:picMk id="5" creationId="{802268D2-C105-F329-D4AE-F2EE0F60013B}"/>
          </ac:picMkLst>
        </pc:picChg>
      </pc:sldChg>
      <pc:sldChg chg="addSp delSp modSp mod">
        <pc:chgData name="Michieletto Nicoletta" userId="2ecba430-a5d5-4ee5-a8bf-aefd5af9f92b" providerId="ADAL" clId="{8914E723-032D-45D7-BB07-5F6D4FB3860A}" dt="2026-09-23T06:23:12.060" v="4" actId="1076"/>
        <pc:sldMkLst>
          <pc:docMk/>
          <pc:sldMk cId="2986770446" sldId="546"/>
        </pc:sldMkLst>
        <pc:picChg chg="add mod">
          <ac:chgData name="Michieletto Nicoletta" userId="2ecba430-a5d5-4ee5-a8bf-aefd5af9f92b" providerId="ADAL" clId="{8914E723-032D-45D7-BB07-5F6D4FB3860A}" dt="2026-09-23T06:23:12.060" v="4" actId="1076"/>
          <ac:picMkLst>
            <pc:docMk/>
            <pc:sldMk cId="2986770446" sldId="546"/>
            <ac:picMk id="6" creationId="{F4B8DCD1-BB7E-D14D-7545-FBF8965A82E2}"/>
          </ac:picMkLst>
        </pc:picChg>
      </pc:sldChg>
      <pc:sldChg chg="add">
        <pc:chgData name="Michieletto Nicoletta" userId="2ecba430-a5d5-4ee5-a8bf-aefd5af9f92b" providerId="ADAL" clId="{8914E723-032D-45D7-BB07-5F6D4FB3860A}" dt="2026-09-23T06:21:48.261" v="0"/>
        <pc:sldMkLst>
          <pc:docMk/>
          <pc:sldMk cId="1491952439" sldId="548"/>
        </pc:sldMkLst>
      </pc:sldChg>
    </pc:docChg>
  </pc:docChgLst>
  <pc:docChgLst>
    <pc:chgData name="Kettunen Marjo" userId="41fb1695-0191-42e0-801b-78defc5c58d6" providerId="ADAL" clId="{546D43C4-4930-4925-93F0-52966D02CEE6}"/>
    <pc:docChg chg="undo custSel addSld delSld modSld sldOrd">
      <pc:chgData name="Kettunen Marjo" userId="41fb1695-0191-42e0-801b-78defc5c58d6" providerId="ADAL" clId="{546D43C4-4930-4925-93F0-52966D02CEE6}" dt="2026-10-06T12:57:09.912" v="893" actId="1076"/>
      <pc:docMkLst>
        <pc:docMk/>
      </pc:docMkLst>
      <pc:sldChg chg="delSp del mod">
        <pc:chgData name="Kettunen Marjo" userId="41fb1695-0191-42e0-801b-78defc5c58d6" providerId="ADAL" clId="{546D43C4-4930-4925-93F0-52966D02CEE6}" dt="2026-10-06T12:54:04.930" v="886" actId="47"/>
        <pc:sldMkLst>
          <pc:docMk/>
          <pc:sldMk cId="3573928789" sldId="257"/>
        </pc:sldMkLst>
        <pc:picChg chg="del">
          <ac:chgData name="Kettunen Marjo" userId="41fb1695-0191-42e0-801b-78defc5c58d6" providerId="ADAL" clId="{546D43C4-4930-4925-93F0-52966D02CEE6}" dt="2026-10-06T12:52:51.387" v="880" actId="478"/>
          <ac:picMkLst>
            <pc:docMk/>
            <pc:sldMk cId="3573928789" sldId="257"/>
            <ac:picMk id="3" creationId="{967D0387-CE3F-6EBE-7967-9F8CC04434AB}"/>
          </ac:picMkLst>
        </pc:picChg>
      </pc:sldChg>
      <pc:sldChg chg="addSp delSp modSp mod modNotesTx">
        <pc:chgData name="Kettunen Marjo" userId="41fb1695-0191-42e0-801b-78defc5c58d6" providerId="ADAL" clId="{546D43C4-4930-4925-93F0-52966D02CEE6}" dt="2026-10-06T12:55:18.779" v="890" actId="20577"/>
        <pc:sldMkLst>
          <pc:docMk/>
          <pc:sldMk cId="1364530920" sldId="267"/>
        </pc:sldMkLst>
        <pc:spChg chg="mod">
          <ac:chgData name="Kettunen Marjo" userId="41fb1695-0191-42e0-801b-78defc5c58d6" providerId="ADAL" clId="{546D43C4-4930-4925-93F0-52966D02CEE6}" dt="2026-10-06T12:55:18.779" v="890" actId="20577"/>
          <ac:spMkLst>
            <pc:docMk/>
            <pc:sldMk cId="1364530920" sldId="267"/>
            <ac:spMk id="9" creationId="{72A738C4-BFA5-54A4-D0AB-97047BDB54FE}"/>
          </ac:spMkLst>
        </pc:spChg>
      </pc:sldChg>
      <pc:sldChg chg="addSp modSp mod">
        <pc:chgData name="Kettunen Marjo" userId="41fb1695-0191-42e0-801b-78defc5c58d6" providerId="ADAL" clId="{546D43C4-4930-4925-93F0-52966D02CEE6}" dt="2026-10-06T12:57:09.912" v="893" actId="1076"/>
        <pc:sldMkLst>
          <pc:docMk/>
          <pc:sldMk cId="1425036116" sldId="407"/>
        </pc:sldMkLst>
        <pc:spChg chg="add mod">
          <ac:chgData name="Kettunen Marjo" userId="41fb1695-0191-42e0-801b-78defc5c58d6" providerId="ADAL" clId="{546D43C4-4930-4925-93F0-52966D02CEE6}" dt="2026-10-06T12:57:09.912" v="893" actId="1076"/>
          <ac:spMkLst>
            <pc:docMk/>
            <pc:sldMk cId="1425036116" sldId="407"/>
            <ac:spMk id="3" creationId="{4C507AEB-D5ED-92C4-01A8-CB2DD745DB2F}"/>
          </ac:spMkLst>
        </pc:spChg>
        <pc:picChg chg="add mod">
          <ac:chgData name="Kettunen Marjo" userId="41fb1695-0191-42e0-801b-78defc5c58d6" providerId="ADAL" clId="{546D43C4-4930-4925-93F0-52966D02CEE6}" dt="2026-10-06T12:56:15.977" v="892" actId="1076"/>
          <ac:picMkLst>
            <pc:docMk/>
            <pc:sldMk cId="1425036116" sldId="407"/>
            <ac:picMk id="5" creationId="{0C285A00-2212-ADB5-94E7-30BB34786F4F}"/>
          </ac:picMkLst>
        </pc:picChg>
      </pc:sldChg>
      <pc:sldChg chg="addSp delSp modSp mod ord">
        <pc:chgData name="Kettunen Marjo" userId="41fb1695-0191-42e0-801b-78defc5c58d6" providerId="ADAL" clId="{546D43C4-4930-4925-93F0-52966D02CEE6}" dt="2026-09-23T08:38:57.984" v="872" actId="478"/>
        <pc:sldMkLst>
          <pc:docMk/>
          <pc:sldMk cId="2897799923" sldId="412"/>
        </pc:sldMkLst>
        <pc:picChg chg="mod modCrop">
          <ac:chgData name="Kettunen Marjo" userId="41fb1695-0191-42e0-801b-78defc5c58d6" providerId="ADAL" clId="{546D43C4-4930-4925-93F0-52966D02CEE6}" dt="2026-09-23T08:38:22.929" v="849" actId="1076"/>
          <ac:picMkLst>
            <pc:docMk/>
            <pc:sldMk cId="2897799923" sldId="412"/>
            <ac:picMk id="4" creationId="{DDB62B71-F89F-1408-68B5-50066C6A4828}"/>
          </ac:picMkLst>
        </pc:picChg>
      </pc:sldChg>
      <pc:sldChg chg="addSp delSp modSp mod ord modNotesTx">
        <pc:chgData name="Kettunen Marjo" userId="41fb1695-0191-42e0-801b-78defc5c58d6" providerId="ADAL" clId="{546D43C4-4930-4925-93F0-52966D02CEE6}" dt="2026-09-23T08:47:56.694" v="879" actId="1076"/>
        <pc:sldMkLst>
          <pc:docMk/>
          <pc:sldMk cId="2986770446" sldId="546"/>
        </pc:sldMkLst>
        <pc:spChg chg="add mod">
          <ac:chgData name="Kettunen Marjo" userId="41fb1695-0191-42e0-801b-78defc5c58d6" providerId="ADAL" clId="{546D43C4-4930-4925-93F0-52966D02CEE6}" dt="2026-09-23T08:37:37.757" v="847" actId="2711"/>
          <ac:spMkLst>
            <pc:docMk/>
            <pc:sldMk cId="2986770446" sldId="546"/>
            <ac:spMk id="2" creationId="{06667814-297A-B921-3265-C7230E84A77A}"/>
          </ac:spMkLst>
        </pc:spChg>
        <pc:picChg chg="mod modCrop">
          <ac:chgData name="Kettunen Marjo" userId="41fb1695-0191-42e0-801b-78defc5c58d6" providerId="ADAL" clId="{546D43C4-4930-4925-93F0-52966D02CEE6}" dt="2026-09-23T08:47:56.694" v="879" actId="1076"/>
          <ac:picMkLst>
            <pc:docMk/>
            <pc:sldMk cId="2986770446" sldId="546"/>
            <ac:picMk id="6" creationId="{F4B8DCD1-BB7E-D14D-7545-FBF8965A82E2}"/>
          </ac:picMkLst>
        </pc:picChg>
      </pc:sldChg>
    </pc:docChg>
  </pc:docChgLst>
  <pc:docChgLst>
    <pc:chgData name="Kettunen Marjo" userId="S::marjo.kettunen@aalto.fi::41fb1695-0191-42e0-801b-78defc5c58d6" providerId="AD" clId="Web-{00000000-0000-0000-0000-000000000000}"/>
    <pc:docChg chg="modSld">
      <pc:chgData name="Kettunen Marjo" userId="S::marjo.kettunen@aalto.fi::41fb1695-0191-42e0-801b-78defc5c58d6" providerId="AD" clId="Web-{00000000-0000-0000-0000-000000000000}" dt="2026-10-06T12:23:17.999" v="32" actId="20577"/>
      <pc:docMkLst>
        <pc:docMk/>
      </pc:docMkLst>
      <pc:sldChg chg="modSp">
        <pc:chgData name="Kettunen Marjo" userId="S::marjo.kettunen@aalto.fi::41fb1695-0191-42e0-801b-78defc5c58d6" providerId="AD" clId="Web-{00000000-0000-0000-0000-000000000000}" dt="2026-10-06T12:23:17.999" v="32" actId="20577"/>
        <pc:sldMkLst>
          <pc:docMk/>
          <pc:sldMk cId="4022959361" sldId="400"/>
        </pc:sldMkLst>
        <pc:spChg chg="mod">
          <ac:chgData name="Kettunen Marjo" userId="S::marjo.kettunen@aalto.fi::41fb1695-0191-42e0-801b-78defc5c58d6" providerId="AD" clId="Web-{00000000-0000-0000-0000-000000000000}" dt="2026-10-06T12:23:17.999" v="32" actId="20577"/>
          <ac:spMkLst>
            <pc:docMk/>
            <pc:sldMk cId="4022959361" sldId="400"/>
            <ac:spMk id="5" creationId="{10C7B33A-6188-A751-6B94-4126DAC0EFA3}"/>
          </ac:spMkLst>
        </pc:spChg>
      </pc:sldChg>
    </pc:docChg>
  </pc:docChgLst>
  <pc:docChgLst>
    <pc:chgData name="Darwish Minna" userId="a424df9e-9e91-496f-a0ae-4df26dbd3e87" providerId="ADAL" clId="{FD73CFC9-756C-4091-87A7-EC9488B10B64}"/>
    <pc:docChg chg="custSel addSld delSld modSld">
      <pc:chgData name="Darwish Minna" userId="a424df9e-9e91-496f-a0ae-4df26dbd3e87" providerId="ADAL" clId="{FD73CFC9-756C-4091-87A7-EC9488B10B64}" dt="2026-10-06T11:51:44.932" v="8"/>
      <pc:docMkLst>
        <pc:docMk/>
      </pc:docMkLst>
      <pc:sldChg chg="add setBg">
        <pc:chgData name="Darwish Minna" userId="a424df9e-9e91-496f-a0ae-4df26dbd3e87" providerId="ADAL" clId="{FD73CFC9-756C-4091-87A7-EC9488B10B64}" dt="2026-10-06T06:15:35.892" v="0"/>
        <pc:sldMkLst>
          <pc:docMk/>
          <pc:sldMk cId="3573928789" sldId="257"/>
        </pc:sldMkLst>
      </pc:sldChg>
      <pc:sldChg chg="modSp add del mod">
        <pc:chgData name="Darwish Minna" userId="a424df9e-9e91-496f-a0ae-4df26dbd3e87" providerId="ADAL" clId="{FD73CFC9-756C-4091-87A7-EC9488B10B64}" dt="2026-10-06T11:51:44.932" v="8"/>
        <pc:sldMkLst>
          <pc:docMk/>
          <pc:sldMk cId="4022959361" sldId="400"/>
        </pc:sldMkLst>
        <pc:spChg chg="mod">
          <ac:chgData name="Darwish Minna" userId="a424df9e-9e91-496f-a0ae-4df26dbd3e87" providerId="ADAL" clId="{FD73CFC9-756C-4091-87A7-EC9488B10B64}" dt="2026-10-06T11:44:36.270" v="1" actId="20577"/>
          <ac:spMkLst>
            <pc:docMk/>
            <pc:sldMk cId="4022959361" sldId="400"/>
            <ac:spMk id="5" creationId="{10C7B33A-6188-A751-6B94-4126DAC0EFA3}"/>
          </ac:spMkLst>
        </pc:spChg>
      </pc:sldChg>
      <pc:sldChg chg="addSp delSp modSp new del mod setBg modClrScheme chgLayout">
        <pc:chgData name="Darwish Minna" userId="a424df9e-9e91-496f-a0ae-4df26dbd3e87" providerId="ADAL" clId="{FD73CFC9-756C-4091-87A7-EC9488B10B64}" dt="2026-10-06T11:50:12.340" v="6" actId="2696"/>
        <pc:sldMkLst>
          <pc:docMk/>
          <pc:sldMk cId="2022299409" sldId="549"/>
        </pc:sldMkLst>
        <pc:spChg chg="del">
          <ac:chgData name="Darwish Minna" userId="a424df9e-9e91-496f-a0ae-4df26dbd3e87" providerId="ADAL" clId="{FD73CFC9-756C-4091-87A7-EC9488B10B64}" dt="2026-10-06T11:49:15.273" v="3" actId="700"/>
          <ac:spMkLst>
            <pc:docMk/>
            <pc:sldMk cId="2022299409" sldId="549"/>
            <ac:spMk id="2" creationId="{18D2ED6C-C52D-D3BB-01BE-0871097A7762}"/>
          </ac:spMkLst>
        </pc:spChg>
        <pc:spChg chg="del">
          <ac:chgData name="Darwish Minna" userId="a424df9e-9e91-496f-a0ae-4df26dbd3e87" providerId="ADAL" clId="{FD73CFC9-756C-4091-87A7-EC9488B10B64}" dt="2026-10-06T11:49:15.273" v="3" actId="700"/>
          <ac:spMkLst>
            <pc:docMk/>
            <pc:sldMk cId="2022299409" sldId="549"/>
            <ac:spMk id="3" creationId="{ECF1CD39-CF9E-56FE-2D13-ED5116534624}"/>
          </ac:spMkLst>
        </pc:spChg>
        <pc:spChg chg="del">
          <ac:chgData name="Darwish Minna" userId="a424df9e-9e91-496f-a0ae-4df26dbd3e87" providerId="ADAL" clId="{FD73CFC9-756C-4091-87A7-EC9488B10B64}" dt="2026-10-06T11:49:15.273" v="3" actId="700"/>
          <ac:spMkLst>
            <pc:docMk/>
            <pc:sldMk cId="2022299409" sldId="549"/>
            <ac:spMk id="4" creationId="{2EE29528-E8A6-4FE2-99A7-1561A760DA77}"/>
          </ac:spMkLst>
        </pc:spChg>
        <pc:spChg chg="del">
          <ac:chgData name="Darwish Minna" userId="a424df9e-9e91-496f-a0ae-4df26dbd3e87" providerId="ADAL" clId="{FD73CFC9-756C-4091-87A7-EC9488B10B64}" dt="2026-10-06T11:49:15.273" v="3" actId="700"/>
          <ac:spMkLst>
            <pc:docMk/>
            <pc:sldMk cId="2022299409" sldId="549"/>
            <ac:spMk id="5" creationId="{A4C556C7-720B-67C6-1FFE-BDB0ABB8F291}"/>
          </ac:spMkLst>
        </pc:spChg>
        <pc:spChg chg="add">
          <ac:chgData name="Darwish Minna" userId="a424df9e-9e91-496f-a0ae-4df26dbd3e87" providerId="ADAL" clId="{FD73CFC9-756C-4091-87A7-EC9488B10B64}" dt="2026-10-06T11:49:22.616" v="5" actId="26606"/>
          <ac:spMkLst>
            <pc:docMk/>
            <pc:sldMk cId="2022299409" sldId="549"/>
            <ac:spMk id="12" creationId="{42A4FC2C-047E-45A5-965D-8E1E3BF09BC6}"/>
          </ac:spMkLst>
        </pc:spChg>
        <pc:picChg chg="add mod">
          <ac:chgData name="Darwish Minna" userId="a424df9e-9e91-496f-a0ae-4df26dbd3e87" providerId="ADAL" clId="{FD73CFC9-756C-4091-87A7-EC9488B10B64}" dt="2026-10-06T11:49:22.616" v="5" actId="26606"/>
          <ac:picMkLst>
            <pc:docMk/>
            <pc:sldMk cId="2022299409" sldId="549"/>
            <ac:picMk id="7" creationId="{4AD7C658-2173-9EC8-0C10-A49BD462E69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720282"/>
          </a:xfrm>
          <a:prstGeom prst="rect">
            <a:avLst/>
          </a:prstGeom>
        </p:spPr>
        <p:txBody>
          <a:bodyPr vert="horz" lIns="132762" tIns="66381" rIns="132762" bIns="66381" rtlCol="0"/>
          <a:lstStyle>
            <a:lvl1pPr algn="l">
              <a:defRPr sz="17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3" cy="720282"/>
          </a:xfrm>
          <a:prstGeom prst="rect">
            <a:avLst/>
          </a:prstGeom>
        </p:spPr>
        <p:txBody>
          <a:bodyPr vert="horz" lIns="132762" tIns="66381" rIns="132762" bIns="66381" rtlCol="0"/>
          <a:lstStyle>
            <a:lvl1pPr algn="r">
              <a:defRPr sz="1700"/>
            </a:lvl1pPr>
          </a:lstStyle>
          <a:p>
            <a:fld id="{F4E1300F-D9B6-0D43-9498-CDF6C2FACE83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8813" y="1795463"/>
            <a:ext cx="8609012" cy="4843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62" tIns="66381" rIns="132762" bIns="66381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5" y="6908710"/>
            <a:ext cx="7941310" cy="5652582"/>
          </a:xfrm>
          <a:prstGeom prst="rect">
            <a:avLst/>
          </a:prstGeom>
        </p:spPr>
        <p:txBody>
          <a:bodyPr vert="horz" lIns="132762" tIns="66381" rIns="132762" bIns="66381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13635485"/>
            <a:ext cx="4301543" cy="720280"/>
          </a:xfrm>
          <a:prstGeom prst="rect">
            <a:avLst/>
          </a:prstGeom>
        </p:spPr>
        <p:txBody>
          <a:bodyPr vert="horz" lIns="132762" tIns="66381" rIns="132762" bIns="66381" rtlCol="0" anchor="b"/>
          <a:lstStyle>
            <a:lvl1pPr algn="l">
              <a:defRPr sz="17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799" y="13635485"/>
            <a:ext cx="4301543" cy="720280"/>
          </a:xfrm>
          <a:prstGeom prst="rect">
            <a:avLst/>
          </a:prstGeom>
        </p:spPr>
        <p:txBody>
          <a:bodyPr vert="horz" lIns="132762" tIns="66381" rIns="132762" bIns="66381" rtlCol="0" anchor="b"/>
          <a:lstStyle>
            <a:lvl1pPr algn="r">
              <a:defRPr sz="1700"/>
            </a:lvl1pPr>
          </a:lstStyle>
          <a:p>
            <a:fld id="{A9D966F7-63B2-F943-B916-3640A19679C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58303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0BFD93-9B0F-285A-0340-7F7DAF628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F3B9D7C4-252E-1B18-26A4-8401D3348A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4FAC19B2-109B-7E54-A25C-F1FF6CD6FB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 fontAlgn="t"/>
            <a:endParaRPr lang="fi-FI" sz="2200" b="1">
              <a:latin typeface="NimbusSansBold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48344781-A0AD-1FC5-8016-9B2FECDB9D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1035542">
              <a:defRPr/>
            </a:pPr>
            <a:fld id="{AAB5F3D4-8BC2-1F41-9A7A-88C01920D0C2}" type="slidenum">
              <a:rPr lang="fi-FI">
                <a:solidFill>
                  <a:prstClr val="black"/>
                </a:solidFill>
                <a:latin typeface="Calibri" panose="020F0502020204030204"/>
              </a:rPr>
              <a:pPr defTabSz="1035542">
                <a:defRPr/>
              </a:pPr>
              <a:t>1</a:t>
            </a:fld>
            <a:endParaRPr lang="fi-FI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18989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08F60-725E-D1B7-5725-4F1CD1495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66E6A0-E664-2B81-BC90-5D60AE4DCE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58813" y="1795463"/>
            <a:ext cx="8609012" cy="4843462"/>
          </a:xfrm>
        </p:spPr>
        <p:txBody>
          <a:bodyPr/>
          <a:lstStyle/>
          <a:p>
            <a:endParaRPr lang="en-FI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591E85-61E6-97C5-6042-DFADC33B90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4EEB4-E0C2-67BB-57E3-2EAF404D7F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D966F7-63B2-F943-B916-3640A19679C4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58661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2C0A6-47B6-8FC4-767D-98AC84B7EC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411BD4-5E61-ED6F-936E-CF9AC575E7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58813" y="1795463"/>
            <a:ext cx="8609012" cy="4843462"/>
          </a:xfrm>
        </p:spPr>
        <p:txBody>
          <a:bodyPr/>
          <a:lstStyle/>
          <a:p>
            <a:endParaRPr lang="en-FI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B27E0B-9AC1-C8EB-1A7C-8414FF60A0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D1B0EF-4F30-E0F8-D096-09ABF27225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D966F7-63B2-F943-B916-3640A19679C4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69317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35542">
              <a:defRPr/>
            </a:pPr>
            <a:fld id="{AAB5F3D4-8BC2-1F41-9A7A-88C01920D0C2}" type="slidenum">
              <a:rPr lang="fi-FI">
                <a:solidFill>
                  <a:prstClr val="black"/>
                </a:solidFill>
                <a:latin typeface="Calibri" panose="020F0502020204030204"/>
                <a:ea typeface="ＭＳ Ｐゴシック" charset="0"/>
              </a:rPr>
              <a:pPr defTabSz="1035542">
                <a:defRPr/>
              </a:pPr>
              <a:t>7</a:t>
            </a:fld>
            <a:endParaRPr lang="fi-FI">
              <a:solidFill>
                <a:prstClr val="black"/>
              </a:solidFill>
              <a:latin typeface="Calibri" panose="020F0502020204030204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5402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58813" y="1795463"/>
            <a:ext cx="8609012" cy="4843462"/>
          </a:xfrm>
        </p:spPr>
        <p:txBody>
          <a:bodyPr/>
          <a:lstStyle/>
          <a:p>
            <a:endParaRPr lang="en-F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B5F3D4-8BC2-1F41-9A7A-88C01920D0C2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6092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CA144-76F8-7935-A78E-B97F3F6894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69F3AE88-4235-35EA-3D49-5A5FB109B8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ED175362-5154-051C-4D0D-A553B063D9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 fontAlgn="t"/>
            <a:endParaRPr lang="fi-FI" sz="2200" b="1">
              <a:latin typeface="NimbusSansBold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1FBB9C6-BD7A-0025-8446-587C840032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1035542">
              <a:defRPr/>
            </a:pPr>
            <a:fld id="{AAB5F3D4-8BC2-1F41-9A7A-88C01920D0C2}" type="slidenum">
              <a:rPr lang="fi-FI">
                <a:solidFill>
                  <a:prstClr val="black"/>
                </a:solidFill>
                <a:latin typeface="Calibri" panose="020F0502020204030204"/>
              </a:rPr>
              <a:pPr defTabSz="1035542">
                <a:defRPr/>
              </a:pPr>
              <a:t>10</a:t>
            </a:fld>
            <a:endParaRPr lang="fi-FI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77770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C7B34-BAFD-D8ED-0839-3CD4A482E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87EFB71D-C6AB-E3EF-DDC0-A7C5A88DAE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1A4185CD-21E8-4679-3371-ADCB5B5FFC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 fontAlgn="t"/>
            <a:endParaRPr lang="fi-FI" sz="2200" b="1">
              <a:latin typeface="NimbusSansBold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F5D3C45-269E-0121-6701-D946497FFC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1035542">
              <a:defRPr/>
            </a:pPr>
            <a:fld id="{AAB5F3D4-8BC2-1F41-9A7A-88C01920D0C2}" type="slidenum">
              <a:rPr lang="fi-FI">
                <a:solidFill>
                  <a:prstClr val="black"/>
                </a:solidFill>
                <a:latin typeface="Calibri" panose="020F0502020204030204"/>
              </a:rPr>
              <a:pPr defTabSz="1035542">
                <a:defRPr/>
              </a:pPr>
              <a:t>11</a:t>
            </a:fld>
            <a:endParaRPr lang="fi-FI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345739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B5F3D4-8BC2-1F41-9A7A-88C01920D0C2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71323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4123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hite text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618A69C-0C59-B94B-AB5E-C98AE0361F0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24382413" cy="1068596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icon to replace the picture</a:t>
            </a:r>
            <a:endParaRPr lang="fi-FI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20F77B0-BC88-1E49-BC4F-B8CA39025E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394448" y="10775604"/>
            <a:ext cx="3119717" cy="2868127"/>
          </a:xfrm>
          <a:prstGeom prst="rect">
            <a:avLst/>
          </a:prstGeom>
        </p:spPr>
      </p:pic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6173" y="1288639"/>
            <a:ext cx="22470071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6169" y="4296562"/>
            <a:ext cx="22470071" cy="727250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AF44EB6-714E-794C-82AC-4217F9987D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691294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black text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618A69C-0C59-B94B-AB5E-C98AE0361F0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24382413" cy="1068596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icon to replace the picture</a:t>
            </a:r>
            <a:endParaRPr lang="fi-FI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6173" y="1288639"/>
            <a:ext cx="22470071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6169" y="4296562"/>
            <a:ext cx="22470071" cy="727250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7E43ABFF-8215-52D7-68C3-4E156ADFC7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997E43-E961-DBFE-FABA-C0FC62A05D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394448" y="10775604"/>
            <a:ext cx="3119717" cy="2868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4571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lto yellow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9923" y="1288639"/>
            <a:ext cx="22342572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19918" y="4296563"/>
            <a:ext cx="22342572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7FD17F55-3822-572C-2DE0-C7B7BA6747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D98AD1-7014-6213-3D64-8789D833712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394448" y="10775604"/>
            <a:ext cx="3119717" cy="2868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424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lto yellow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0965" y="7700083"/>
            <a:ext cx="22413721" cy="1623211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0955" y="9742295"/>
            <a:ext cx="22413731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2C4D8F13-CF3A-4A73-4BA7-D6DFCA3E787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E014EC-ACBD-6B93-73E7-96D581266E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394448" y="10775604"/>
            <a:ext cx="3119717" cy="2868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546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lto blu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74901" y="1288639"/>
            <a:ext cx="21832615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74897" y="4296563"/>
            <a:ext cx="21832615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B881F1A9-4747-3C19-2035-605FDBE774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76B399-6B16-FA12-67C3-A3BC7D2D21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394448" y="10775604"/>
            <a:ext cx="3119717" cy="2868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5630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lto blue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59DC5AB8-0FA2-A428-7EF4-527798D1F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69A5BF-CC1F-9D5E-D0AA-3412B50A6D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394448" y="10775604"/>
            <a:ext cx="3119717" cy="2868127"/>
          </a:xfrm>
          <a:prstGeom prst="rect">
            <a:avLst/>
          </a:prstGeom>
        </p:spPr>
      </p:pic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FEB5E24D-855C-356E-8819-BB0AD2CBCC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42682" y="7700083"/>
            <a:ext cx="22342004" cy="1623211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98EA0445-E77E-5E12-D747-62BEC0DE7E0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42672" y="9742295"/>
            <a:ext cx="2234201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528245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lto red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3667" y="1288639"/>
            <a:ext cx="22215083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83663" y="4296563"/>
            <a:ext cx="22215083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DD4C1F8A-F32B-9F10-8EF2-67536B2EA7C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97B5D6-E14A-9961-DD27-6B19F58C772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394448" y="10775604"/>
            <a:ext cx="3119717" cy="2868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9190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alto red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4FDD1A63-2E88-3F9B-C866-F70062242D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AE037D-571B-D3B8-0EAA-1B75D47CA2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394448" y="10775604"/>
            <a:ext cx="3119717" cy="2868127"/>
          </a:xfrm>
          <a:prstGeom prst="rect">
            <a:avLst/>
          </a:prstGeom>
        </p:spPr>
      </p:pic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2E985C75-1D17-46C1-AFF5-B9DA5A3291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60612" y="7700083"/>
            <a:ext cx="22324074" cy="1623211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B724EEBF-0466-392D-C731-68760DBBB0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0602" y="9742295"/>
            <a:ext cx="2232408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71531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3667" y="1288639"/>
            <a:ext cx="22215083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83663" y="4296563"/>
            <a:ext cx="22215083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B8A33E5D-8B86-049E-2D3A-CF484016DC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5222EA-095E-43AA-8EDE-2268608A00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4448" y="10783990"/>
            <a:ext cx="3119717" cy="2851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2964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522B7199-C307-6AAF-3DD8-4BC2B006F8E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D85D98-685D-F55C-EC3E-445F603B86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4448" y="10783990"/>
            <a:ext cx="3119717" cy="2851354"/>
          </a:xfrm>
          <a:prstGeom prst="rect">
            <a:avLst/>
          </a:prstGeom>
        </p:spPr>
      </p:pic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88278756-5B87-2210-7497-AD9D148C8C8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96471" y="7700083"/>
            <a:ext cx="22288215" cy="1623211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A326A50E-BA0D-15DE-0A66-A66519B76B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96461" y="9742295"/>
            <a:ext cx="22288225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075841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291" y="3651254"/>
            <a:ext cx="10362525" cy="87026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3599" y="3651254"/>
            <a:ext cx="10362525" cy="87026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72A1-2EC8-2C4E-B503-F1EFB7F4F3B1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8943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over/>
      </p:transition>
    </mc:Choice>
    <mc:Fallback xmlns="">
      <p:transition>
        <p:cover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72A1-2EC8-2C4E-B503-F1EFB7F4F3B1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7777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over/>
      </p:transition>
    </mc:Choice>
    <mc:Fallback xmlns="">
      <p:transition>
        <p:cover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Picture white text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618A69C-0C59-B94B-AB5E-C98AE0361F0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24382413" cy="1068596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icon to replace the picture</a:t>
            </a:r>
            <a:endParaRPr lang="fi-FI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6173" y="1288639"/>
            <a:ext cx="22470071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6169" y="4296562"/>
            <a:ext cx="22470071" cy="727250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2" name="Text Placeholder 25">
            <a:extLst>
              <a:ext uri="{FF2B5EF4-FFF2-40B4-BE49-F238E27FC236}">
                <a16:creationId xmlns:a16="http://schemas.microsoft.com/office/drawing/2014/main" id="{1CE54D51-A33B-EE03-975E-84AFC0740E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CF518D-76BA-700D-31EC-0AB28085104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4448" y="10838883"/>
            <a:ext cx="3119717" cy="274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0580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Picture black text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618A69C-0C59-B94B-AB5E-C98AE0361F0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24382413" cy="1068596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icon to replace the picture</a:t>
            </a:r>
            <a:endParaRPr lang="fi-FI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6173" y="1288639"/>
            <a:ext cx="22470071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6169" y="4296562"/>
            <a:ext cx="22470071" cy="727250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2" name="Text Placeholder 25">
            <a:extLst>
              <a:ext uri="{FF2B5EF4-FFF2-40B4-BE49-F238E27FC236}">
                <a16:creationId xmlns:a16="http://schemas.microsoft.com/office/drawing/2014/main" id="{512AC668-7602-236C-DA0B-2E259FB3FB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655182-238F-33BE-8CAF-1444C539D7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4448" y="10838883"/>
            <a:ext cx="3119717" cy="274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935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Aalto yellow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9923" y="1288639"/>
            <a:ext cx="22342572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19918" y="4296563"/>
            <a:ext cx="22342572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625157A6-0AB7-34CB-D3A8-847C121C61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31FFCE-FB4B-4D73-6D62-A52B4FFAD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4448" y="10838883"/>
            <a:ext cx="3119717" cy="274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4749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Aalto yellow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7732" y="7700083"/>
            <a:ext cx="21986954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7722" y="10072022"/>
            <a:ext cx="2198696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055598EB-3F67-C0BA-FD8D-A5C0B494EA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16B3A6-6FCA-DFFC-C1AF-F1DB225F02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4448" y="10838883"/>
            <a:ext cx="3119717" cy="274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2257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Aalto blu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74901" y="1288639"/>
            <a:ext cx="21832615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74897" y="4296563"/>
            <a:ext cx="21832615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6CB4EF1B-6EAB-9133-FF64-1AAB063746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E449EF-7120-B5BD-F051-DBB6637AF8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4448" y="10838883"/>
            <a:ext cx="3119717" cy="274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7498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Aalto blue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7732" y="7700083"/>
            <a:ext cx="21986954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7722" y="10072022"/>
            <a:ext cx="2198696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22650D19-3487-C576-9687-21172EF12A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9BED23-6CC5-A41F-CE4E-D10EF4F172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4448" y="10838883"/>
            <a:ext cx="3119717" cy="274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8019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Aalto red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3667" y="1288639"/>
            <a:ext cx="22215083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83663" y="4296563"/>
            <a:ext cx="22215083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0D956383-24D8-BD3C-F689-25205CE9C9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C264D7-3C44-63EF-FA90-48D0F628D9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4448" y="10838883"/>
            <a:ext cx="3119717" cy="274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542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Aalto red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7732" y="7700083"/>
            <a:ext cx="21986954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7722" y="10072022"/>
            <a:ext cx="2198696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551B35BE-C6E4-4264-B995-22B39EEF606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39E415D-43C5-04A1-40E0-4508866B87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4448" y="10838883"/>
            <a:ext cx="3119717" cy="274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52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ck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3667" y="1288639"/>
            <a:ext cx="22215083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83663" y="4296563"/>
            <a:ext cx="22215083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8B556B32-B3F7-B93E-7FE1-F7DF1A6DC3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0C79A3-22BB-0FCA-9E09-A119889339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4448" y="10838883"/>
            <a:ext cx="3119716" cy="274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158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ck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7732" y="7700083"/>
            <a:ext cx="21986954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7722" y="10072022"/>
            <a:ext cx="2198696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C9220DE6-052F-A5AD-AEBE-6B80E83BAB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9D802D-58AF-9F28-2766-7C754A1C16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4448" y="10838883"/>
            <a:ext cx="3119716" cy="274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9914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 Picture white text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618A69C-0C59-B94B-AB5E-C98AE0361F0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24382413" cy="1068596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icon to replace the picture</a:t>
            </a:r>
            <a:endParaRPr lang="fi-FI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6173" y="1288639"/>
            <a:ext cx="22470071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6169" y="4296562"/>
            <a:ext cx="22470071" cy="727250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2" name="Text Placeholder 25">
            <a:extLst>
              <a:ext uri="{FF2B5EF4-FFF2-40B4-BE49-F238E27FC236}">
                <a16:creationId xmlns:a16="http://schemas.microsoft.com/office/drawing/2014/main" id="{A8ABBEF8-0414-D59F-95A4-D9510E08E8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0C9073-6C21-76FC-C511-FDD96F028A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0838883"/>
            <a:ext cx="2968457" cy="274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152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 Picture black text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618A69C-0C59-B94B-AB5E-C98AE0361F0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24382413" cy="1068596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icon to replace the picture</a:t>
            </a:r>
            <a:endParaRPr lang="fi-FI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6173" y="1288639"/>
            <a:ext cx="22470071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6169" y="4296562"/>
            <a:ext cx="22470071" cy="727250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2" name="Text Placeholder 25">
            <a:extLst>
              <a:ext uri="{FF2B5EF4-FFF2-40B4-BE49-F238E27FC236}">
                <a16:creationId xmlns:a16="http://schemas.microsoft.com/office/drawing/2014/main" id="{BD2F5A77-C980-7C15-A96A-83B98BFE3B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3B6512-63FE-541D-9E68-E0B9961B89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0838883"/>
            <a:ext cx="2968457" cy="274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192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 Aalto yellow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9923" y="1288639"/>
            <a:ext cx="22342572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19918" y="4296563"/>
            <a:ext cx="22342572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347DBA1B-616C-5289-3963-D7D37FFC01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8F4716-A80A-1C0E-1070-F9F303DD43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0838883"/>
            <a:ext cx="2968457" cy="274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7427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 Aalto yellow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7732" y="7700083"/>
            <a:ext cx="21986954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7722" y="10072022"/>
            <a:ext cx="2198696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E8F16036-82CF-C6EE-092F-F90FAAB349A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3FF630-FB6E-7A8D-2232-956CF30229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0838883"/>
            <a:ext cx="2968457" cy="274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8345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 Aalto blu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74901" y="1288639"/>
            <a:ext cx="21832615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74897" y="4296563"/>
            <a:ext cx="21832615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11AA54E8-2297-A20F-FFA7-3CFB95E4F1E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1BA29A-3CFC-590E-D998-D1F552721D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0838883"/>
            <a:ext cx="2968457" cy="274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3904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 Aalto blue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7732" y="7700083"/>
            <a:ext cx="21986954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7722" y="10072022"/>
            <a:ext cx="2198696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B34E3B0B-8AC1-21C4-D9B2-F706B97EF8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0EC1BC0-3B21-06F8-737D-2267F9C75D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0838883"/>
            <a:ext cx="2968457" cy="274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3776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 Aalto red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3667" y="1288639"/>
            <a:ext cx="22215083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83663" y="4296563"/>
            <a:ext cx="22215083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81595F96-BFD6-27FC-8C95-D0C18849A8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B2F8AB-2DE9-3009-8F94-8F0C26B56C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0838883"/>
            <a:ext cx="2968457" cy="274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8960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 Aalto red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7732" y="7700083"/>
            <a:ext cx="21986954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7722" y="10072022"/>
            <a:ext cx="2198696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A1FB299D-BFBF-224F-16AE-0835681040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B197304-D76D-755F-CFE1-5F544DE1C3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0838883"/>
            <a:ext cx="2968457" cy="274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676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 Black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3667" y="1288639"/>
            <a:ext cx="22215083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83663" y="4296563"/>
            <a:ext cx="22215083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D2A8F819-E783-EEBB-F9FA-B2137F8C4B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C1307A-3D48-3A3C-9241-CE9F28A928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0838883"/>
            <a:ext cx="2968457" cy="274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1915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 Black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7732" y="7700083"/>
            <a:ext cx="21986954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7722" y="10072022"/>
            <a:ext cx="2198696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D84A379F-09E4-B40B-D0C4-EF4EC7430F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510A81-DFE8-EEBC-447A-D497C8E94F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0838883"/>
            <a:ext cx="2968457" cy="274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073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 Picture white text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618A69C-0C59-B94B-AB5E-C98AE0361F0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24382413" cy="1068596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icon to replace the picture</a:t>
            </a:r>
            <a:endParaRPr lang="fi-FI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6173" y="1288639"/>
            <a:ext cx="22470071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6169" y="4296562"/>
            <a:ext cx="22470071" cy="727250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2" name="Text Placeholder 25">
            <a:extLst>
              <a:ext uri="{FF2B5EF4-FFF2-40B4-BE49-F238E27FC236}">
                <a16:creationId xmlns:a16="http://schemas.microsoft.com/office/drawing/2014/main" id="{369E058B-5FEE-8B7A-E194-1A77F67453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64239A-A1B9-94F8-46CB-A014850C5C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1052608"/>
            <a:ext cx="3416489" cy="26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9658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 Picture black text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618A69C-0C59-B94B-AB5E-C98AE0361F0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"/>
            <a:ext cx="24382413" cy="1068596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icon to replace the picture</a:t>
            </a:r>
            <a:endParaRPr lang="fi-FI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6173" y="1288639"/>
            <a:ext cx="22470071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6169" y="4296562"/>
            <a:ext cx="22470071" cy="727250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2" name="Text Placeholder 25">
            <a:extLst>
              <a:ext uri="{FF2B5EF4-FFF2-40B4-BE49-F238E27FC236}">
                <a16:creationId xmlns:a16="http://schemas.microsoft.com/office/drawing/2014/main" id="{E9DC8598-4A98-C39C-D239-7CD3F6AA33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C44390-BFA8-85EB-1E31-885621827B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1052608"/>
            <a:ext cx="3416489" cy="26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0930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 Aalto yellow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19923" y="1288639"/>
            <a:ext cx="22342572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19918" y="4296563"/>
            <a:ext cx="22342572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84A0C6BD-3E27-9EEF-1984-EC661B639A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E99C65-FB6D-4391-2716-454E1EB73E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1052608"/>
            <a:ext cx="3416489" cy="26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3043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 Aalto yellow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7732" y="7700083"/>
            <a:ext cx="21986954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7722" y="10072022"/>
            <a:ext cx="2198696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64D2A4B9-5693-5268-3E0B-A2CBCCACA1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D80107-D778-2D2F-E02E-05AE30E4E5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1052608"/>
            <a:ext cx="3416489" cy="26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9321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 Aalto blu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74901" y="1288639"/>
            <a:ext cx="21832615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74897" y="4296563"/>
            <a:ext cx="21832615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1DF58026-4D22-EFEF-6E5F-9EE5BBEAB5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CC446D-D93C-69E6-E9D5-DA73DC056A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1052608"/>
            <a:ext cx="3416489" cy="26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1896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 Aalto blue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7732" y="7700083"/>
            <a:ext cx="21986954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7722" y="10072022"/>
            <a:ext cx="2198696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2911A5D1-09FC-8904-20E5-FF2857D9757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587B6C-8A21-0036-E8C7-3059696734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1052608"/>
            <a:ext cx="3416489" cy="26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056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 Aalto red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3667" y="1288639"/>
            <a:ext cx="22215083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83663" y="4296563"/>
            <a:ext cx="22215083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3133B772-7FFB-58D7-BE21-5AE51B3996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E6A982-33AA-2B03-1D0D-51891DF307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1052608"/>
            <a:ext cx="3416489" cy="26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275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 Aalto red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7732" y="7700083"/>
            <a:ext cx="21986954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7722" y="10072022"/>
            <a:ext cx="2198696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1A436827-B9FA-B5B8-8BDB-10407AF41F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607444-E243-DB19-37B2-D00EB00E8E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1052608"/>
            <a:ext cx="3416489" cy="26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 Black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3962658"/>
            <a:ext cx="24382413" cy="975334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83667" y="1288639"/>
            <a:ext cx="22215083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83663" y="4296563"/>
            <a:ext cx="22215083" cy="4486059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r>
              <a:rPr lang="en-US"/>
              <a:t> Short description here </a:t>
            </a:r>
            <a:r>
              <a:rPr lang="en-US" err="1"/>
              <a:t>Lyhyt</a:t>
            </a:r>
            <a:r>
              <a:rPr lang="en-US"/>
              <a:t> </a:t>
            </a:r>
            <a:r>
              <a:rPr lang="en-US" err="1"/>
              <a:t>kuvaus</a:t>
            </a:r>
            <a:r>
              <a:rPr lang="en-US"/>
              <a:t> </a:t>
            </a:r>
            <a:r>
              <a:rPr lang="en-US" err="1"/>
              <a:t>tästä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kort</a:t>
            </a:r>
            <a:r>
              <a:rPr lang="en-US"/>
              <a:t> </a:t>
            </a:r>
            <a:r>
              <a:rPr lang="en-US" err="1"/>
              <a:t>beskrivning</a:t>
            </a:r>
            <a:r>
              <a:rPr lang="en-US"/>
              <a:t> </a:t>
            </a:r>
            <a:r>
              <a:rPr lang="en-US" err="1"/>
              <a:t>av</a:t>
            </a:r>
            <a:r>
              <a:rPr lang="en-US"/>
              <a:t> </a:t>
            </a:r>
            <a:r>
              <a:rPr lang="en-US" err="1"/>
              <a:t>detta</a:t>
            </a:r>
            <a:endParaRPr lang="fi-FI"/>
          </a:p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i-FI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E43E0622-6E8C-6BCB-4F24-DB6172709E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8BD47F-1718-5609-3912-CBFC6874FE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1052608"/>
            <a:ext cx="3416490" cy="26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730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 Black picture 1920x10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DACF3E-B0A8-1F49-B34F-68EFC565330A}"/>
              </a:ext>
            </a:extLst>
          </p:cNvPr>
          <p:cNvSpPr/>
          <p:nvPr userDrawn="1"/>
        </p:nvSpPr>
        <p:spPr>
          <a:xfrm>
            <a:off x="0" y="6858001"/>
            <a:ext cx="24382413" cy="6857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519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BEB314A-8962-2149-B480-2B2F0D2F2B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97732" y="7700083"/>
            <a:ext cx="21986954" cy="2145944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7988"/>
              </a:lnSpc>
              <a:buNone/>
              <a:defRPr sz="9844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>
              <a:defRPr b="1" i="0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Your header</a:t>
            </a:r>
            <a:endParaRPr lang="fi-FI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6DF60-393D-BA45-9BD1-985244F8248B}"/>
              </a:ext>
            </a:extLst>
          </p:cNvPr>
          <p:cNvCxnSpPr/>
          <p:nvPr userDrawn="1"/>
        </p:nvCxnSpPr>
        <p:spPr>
          <a:xfrm>
            <a:off x="2271743" y="3751973"/>
            <a:ext cx="3656532" cy="0"/>
          </a:xfrm>
          <a:prstGeom prst="line">
            <a:avLst/>
          </a:prstGeom>
          <a:ln w="2540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886C42F2-10BC-4F42-ADB3-129201B6F7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97722" y="10072022"/>
            <a:ext cx="21986964" cy="912305"/>
          </a:xfrm>
        </p:spPr>
        <p:txBody>
          <a:bodyPr lIns="0" tIns="0" rIns="0" bIns="0">
            <a:noAutofit/>
          </a:bodyPr>
          <a:lstStyle>
            <a:lvl1pPr marL="0" marR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2pPr>
            <a:lvl3pPr marL="771515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3pPr>
            <a:lvl4pPr marL="1157273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4pPr>
            <a:lvl5pPr marL="1543031" indent="0">
              <a:buNone/>
              <a:defRPr sz="4500" b="1">
                <a:solidFill>
                  <a:schemeClr val="bg1"/>
                </a:solidFill>
                <a:latin typeface="NimbusSan" panose="02020500000000000000" pitchFamily="18" charset="0"/>
              </a:defRPr>
            </a:lvl5pPr>
          </a:lstStyle>
          <a:p>
            <a:pPr marL="0" marR="0" lvl="0" indent="0" algn="l" defTabSz="771515" rtl="0" eaLnBrk="1" fontAlgn="auto" latinLnBrk="0" hangingPunct="1">
              <a:lnSpc>
                <a:spcPct val="90000"/>
              </a:lnSpc>
              <a:spcBef>
                <a:spcPts val="84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Short description here</a:t>
            </a:r>
            <a:endParaRPr lang="fi-FI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F5A0168-029F-721D-3348-170FA13668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24382413" cy="6858000"/>
          </a:xfrm>
          <a:solidFill>
            <a:schemeClr val="bg1">
              <a:lumMod val="75000"/>
            </a:schemeClr>
          </a:solidFill>
        </p:spPr>
        <p:txBody>
          <a:bodyPr anchor="ctr"/>
          <a:lstStyle>
            <a:lvl1pPr marL="0" indent="0" algn="ctr">
              <a:buNone/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FI"/>
          </a:p>
          <a:p>
            <a:endParaRPr lang="en-FI"/>
          </a:p>
          <a:p>
            <a:endParaRPr lang="en-FI"/>
          </a:p>
          <a:p>
            <a:r>
              <a:rPr lang="en-FI"/>
              <a:t>Click to insert picture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B55EF84E-A4F2-6B9E-FF13-643067239E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9859" y="11408177"/>
            <a:ext cx="14246380" cy="1602983"/>
          </a:xfrm>
        </p:spPr>
        <p:txBody>
          <a:bodyPr lIns="0" tIns="0" rIns="0" bIns="0" anchor="b">
            <a:noAutofit/>
          </a:bodyPr>
          <a:lstStyle>
            <a:lvl1pPr marL="0" indent="0" algn="r">
              <a:buNone/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85757" indent="0" algn="r">
              <a:buNone/>
              <a:defRPr sz="2813" b="1">
                <a:latin typeface="NimbusSan" panose="02020500000000000000" pitchFamily="18" charset="0"/>
              </a:defRPr>
            </a:lvl2pPr>
            <a:lvl3pPr marL="771515" indent="0" algn="r">
              <a:buNone/>
              <a:defRPr sz="2813" b="1">
                <a:latin typeface="NimbusSan" panose="02020500000000000000" pitchFamily="18" charset="0"/>
              </a:defRPr>
            </a:lvl3pPr>
            <a:lvl4pPr marL="1157273" indent="0" algn="r">
              <a:buNone/>
              <a:defRPr sz="2813" b="1">
                <a:latin typeface="NimbusSan" panose="02020500000000000000" pitchFamily="18" charset="0"/>
              </a:defRPr>
            </a:lvl4pPr>
            <a:lvl5pPr marL="1543031" indent="0" algn="r">
              <a:buNone/>
              <a:defRPr sz="2813" b="1">
                <a:latin typeface="NimbusSan" panose="02020500000000000000" pitchFamily="18" charset="0"/>
              </a:defRPr>
            </a:lvl5pPr>
          </a:lstStyle>
          <a:p>
            <a:pPr lvl="0"/>
            <a:r>
              <a:rPr lang="en-US"/>
              <a:t>More information here, maybe date and time and read more and </a:t>
            </a:r>
            <a:r>
              <a:rPr lang="en-US" err="1"/>
              <a:t>url</a:t>
            </a:r>
            <a:r>
              <a:rPr lang="en-US"/>
              <a:t>.</a:t>
            </a:r>
            <a:endParaRPr lang="fi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98B9A89-C1C1-6622-7932-8692233D27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0077" y="11052608"/>
            <a:ext cx="3416490" cy="266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8780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731" userDrawn="1">
          <p15:clr>
            <a:srgbClr val="FBAE40"/>
          </p15:clr>
        </p15:guide>
        <p15:guide id="2" pos="13927" userDrawn="1">
          <p15:clr>
            <a:srgbClr val="FBAE40"/>
          </p15:clr>
        </p15:guide>
        <p15:guide id="3" pos="1432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802" y="2244725"/>
            <a:ext cx="18286810" cy="4775202"/>
          </a:xfrm>
        </p:spPr>
        <p:txBody>
          <a:bodyPr anchor="b"/>
          <a:lstStyle>
            <a:lvl1pPr algn="ctr">
              <a:defRPr sz="1079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802" y="7204076"/>
            <a:ext cx="18286810" cy="3311524"/>
          </a:xfrm>
        </p:spPr>
        <p:txBody>
          <a:bodyPr/>
          <a:lstStyle>
            <a:lvl1pPr marL="0" indent="0" algn="ctr">
              <a:buNone/>
              <a:defRPr sz="4318"/>
            </a:lvl1pPr>
            <a:lvl2pPr marL="822713" indent="0" algn="ctr">
              <a:buNone/>
              <a:defRPr sz="3600"/>
            </a:lvl2pPr>
            <a:lvl3pPr marL="1645426" indent="0" algn="ctr">
              <a:buNone/>
              <a:defRPr sz="3240"/>
            </a:lvl3pPr>
            <a:lvl4pPr marL="2468139" indent="0" algn="ctr">
              <a:buNone/>
              <a:defRPr sz="2880"/>
            </a:lvl4pPr>
            <a:lvl5pPr marL="3290853" indent="0" algn="ctr">
              <a:buNone/>
              <a:defRPr sz="2880"/>
            </a:lvl5pPr>
            <a:lvl6pPr marL="4113566" indent="0" algn="ctr">
              <a:buNone/>
              <a:defRPr sz="2880"/>
            </a:lvl6pPr>
            <a:lvl7pPr marL="4936279" indent="0" algn="ctr">
              <a:buNone/>
              <a:defRPr sz="2880"/>
            </a:lvl7pPr>
            <a:lvl8pPr marL="5758992" indent="0" algn="ctr">
              <a:buNone/>
              <a:defRPr sz="2880"/>
            </a:lvl8pPr>
            <a:lvl9pPr marL="6581705" indent="0" algn="ctr">
              <a:buNone/>
              <a:defRPr sz="288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72A1-2EC8-2C4E-B503-F1EFB7F4F3B1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5772667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72A1-2EC8-2C4E-B503-F1EFB7F4F3B1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5873833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594" y="3419479"/>
            <a:ext cx="21029831" cy="5705474"/>
          </a:xfrm>
        </p:spPr>
        <p:txBody>
          <a:bodyPr anchor="b"/>
          <a:lstStyle>
            <a:lvl1pPr>
              <a:defRPr sz="1079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4" y="9178929"/>
            <a:ext cx="21029831" cy="3000374"/>
          </a:xfrm>
        </p:spPr>
        <p:txBody>
          <a:bodyPr/>
          <a:lstStyle>
            <a:lvl1pPr marL="0" indent="0">
              <a:buNone/>
              <a:defRPr sz="4318">
                <a:solidFill>
                  <a:schemeClr val="tx1">
                    <a:tint val="75000"/>
                  </a:schemeClr>
                </a:solidFill>
              </a:defRPr>
            </a:lvl1pPr>
            <a:lvl2pPr marL="822713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 marL="1645426" indent="0">
              <a:buNone/>
              <a:defRPr sz="3240">
                <a:solidFill>
                  <a:schemeClr val="tx1">
                    <a:tint val="75000"/>
                  </a:schemeClr>
                </a:solidFill>
              </a:defRPr>
            </a:lvl3pPr>
            <a:lvl4pPr marL="2468139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4pPr>
            <a:lvl5pPr marL="3290853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5pPr>
            <a:lvl6pPr marL="4113566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6pPr>
            <a:lvl7pPr marL="4936279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7pPr>
            <a:lvl8pPr marL="5758992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8pPr>
            <a:lvl9pPr marL="6581705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72A1-2EC8-2C4E-B503-F1EFB7F4F3B1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129570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291" y="3651251"/>
            <a:ext cx="10362526" cy="870267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3596" y="3651251"/>
            <a:ext cx="10362526" cy="870267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72A1-2EC8-2C4E-B503-F1EFB7F4F3B1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7400092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7" y="730253"/>
            <a:ext cx="21029831" cy="26511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469" y="3362328"/>
            <a:ext cx="10314903" cy="1647824"/>
          </a:xfrm>
        </p:spPr>
        <p:txBody>
          <a:bodyPr anchor="b"/>
          <a:lstStyle>
            <a:lvl1pPr marL="0" indent="0">
              <a:buNone/>
              <a:defRPr sz="4318" b="1"/>
            </a:lvl1pPr>
            <a:lvl2pPr marL="822713" indent="0">
              <a:buNone/>
              <a:defRPr sz="3600" b="1"/>
            </a:lvl2pPr>
            <a:lvl3pPr marL="1645426" indent="0">
              <a:buNone/>
              <a:defRPr sz="3240" b="1"/>
            </a:lvl3pPr>
            <a:lvl4pPr marL="2468139" indent="0">
              <a:buNone/>
              <a:defRPr sz="2880" b="1"/>
            </a:lvl4pPr>
            <a:lvl5pPr marL="3290853" indent="0">
              <a:buNone/>
              <a:defRPr sz="2880" b="1"/>
            </a:lvl5pPr>
            <a:lvl6pPr marL="4113566" indent="0">
              <a:buNone/>
              <a:defRPr sz="2880" b="1"/>
            </a:lvl6pPr>
            <a:lvl7pPr marL="4936279" indent="0">
              <a:buNone/>
              <a:defRPr sz="2880" b="1"/>
            </a:lvl7pPr>
            <a:lvl8pPr marL="5758992" indent="0">
              <a:buNone/>
              <a:defRPr sz="2880" b="1"/>
            </a:lvl8pPr>
            <a:lvl9pPr marL="6581705" indent="0">
              <a:buNone/>
              <a:defRPr sz="28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469" y="5010152"/>
            <a:ext cx="10314903" cy="73691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3599" y="3362328"/>
            <a:ext cx="10365701" cy="1647824"/>
          </a:xfrm>
        </p:spPr>
        <p:txBody>
          <a:bodyPr anchor="b"/>
          <a:lstStyle>
            <a:lvl1pPr marL="0" indent="0">
              <a:buNone/>
              <a:defRPr sz="4318" b="1"/>
            </a:lvl1pPr>
            <a:lvl2pPr marL="822713" indent="0">
              <a:buNone/>
              <a:defRPr sz="3600" b="1"/>
            </a:lvl2pPr>
            <a:lvl3pPr marL="1645426" indent="0">
              <a:buNone/>
              <a:defRPr sz="3240" b="1"/>
            </a:lvl3pPr>
            <a:lvl4pPr marL="2468139" indent="0">
              <a:buNone/>
              <a:defRPr sz="2880" b="1"/>
            </a:lvl4pPr>
            <a:lvl5pPr marL="3290853" indent="0">
              <a:buNone/>
              <a:defRPr sz="2880" b="1"/>
            </a:lvl5pPr>
            <a:lvl6pPr marL="4113566" indent="0">
              <a:buNone/>
              <a:defRPr sz="2880" b="1"/>
            </a:lvl6pPr>
            <a:lvl7pPr marL="4936279" indent="0">
              <a:buNone/>
              <a:defRPr sz="2880" b="1"/>
            </a:lvl7pPr>
            <a:lvl8pPr marL="5758992" indent="0">
              <a:buNone/>
              <a:defRPr sz="2880" b="1"/>
            </a:lvl8pPr>
            <a:lvl9pPr marL="6581705" indent="0">
              <a:buNone/>
              <a:defRPr sz="28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3599" y="5010152"/>
            <a:ext cx="10365701" cy="73691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72A1-2EC8-2C4E-B503-F1EFB7F4F3B1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2909472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72A1-2EC8-2C4E-B503-F1EFB7F4F3B1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6260312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72A1-2EC8-2C4E-B503-F1EFB7F4F3B1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439463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3"/>
            <a:ext cx="7863962" cy="3200402"/>
          </a:xfrm>
        </p:spPr>
        <p:txBody>
          <a:bodyPr anchor="b"/>
          <a:lstStyle>
            <a:lvl1pPr>
              <a:defRPr sz="5758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5701" y="1974853"/>
            <a:ext cx="12343597" cy="9747250"/>
          </a:xfrm>
        </p:spPr>
        <p:txBody>
          <a:bodyPr/>
          <a:lstStyle>
            <a:lvl1pPr>
              <a:defRPr sz="5758"/>
            </a:lvl1pPr>
            <a:lvl2pPr>
              <a:defRPr sz="5038"/>
            </a:lvl2pPr>
            <a:lvl3pPr>
              <a:defRPr sz="4318"/>
            </a:lvl3pPr>
            <a:lvl4pPr>
              <a:defRPr sz="3600"/>
            </a:lvl4pPr>
            <a:lvl5pPr>
              <a:defRPr sz="3600"/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2880"/>
            </a:lvl1pPr>
            <a:lvl2pPr marL="822713" indent="0">
              <a:buNone/>
              <a:defRPr sz="2520"/>
            </a:lvl2pPr>
            <a:lvl3pPr marL="1645426" indent="0">
              <a:buNone/>
              <a:defRPr sz="2160"/>
            </a:lvl3pPr>
            <a:lvl4pPr marL="2468139" indent="0">
              <a:buNone/>
              <a:defRPr sz="1800"/>
            </a:lvl4pPr>
            <a:lvl5pPr marL="3290853" indent="0">
              <a:buNone/>
              <a:defRPr sz="1800"/>
            </a:lvl5pPr>
            <a:lvl6pPr marL="4113566" indent="0">
              <a:buNone/>
              <a:defRPr sz="1800"/>
            </a:lvl6pPr>
            <a:lvl7pPr marL="4936279" indent="0">
              <a:buNone/>
              <a:defRPr sz="1800"/>
            </a:lvl7pPr>
            <a:lvl8pPr marL="5758992" indent="0">
              <a:buNone/>
              <a:defRPr sz="1800"/>
            </a:lvl8pPr>
            <a:lvl9pPr marL="6581705" indent="0">
              <a:buNone/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72A1-2EC8-2C4E-B503-F1EFB7F4F3B1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3890394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3"/>
            <a:ext cx="7863962" cy="3200402"/>
          </a:xfrm>
        </p:spPr>
        <p:txBody>
          <a:bodyPr anchor="b"/>
          <a:lstStyle>
            <a:lvl1pPr>
              <a:defRPr sz="5758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5701" y="1974853"/>
            <a:ext cx="12343597" cy="9747250"/>
          </a:xfrm>
        </p:spPr>
        <p:txBody>
          <a:bodyPr anchor="t"/>
          <a:lstStyle>
            <a:lvl1pPr marL="0" indent="0">
              <a:buNone/>
              <a:defRPr sz="5758"/>
            </a:lvl1pPr>
            <a:lvl2pPr marL="822713" indent="0">
              <a:buNone/>
              <a:defRPr sz="5038"/>
            </a:lvl2pPr>
            <a:lvl3pPr marL="1645426" indent="0">
              <a:buNone/>
              <a:defRPr sz="4318"/>
            </a:lvl3pPr>
            <a:lvl4pPr marL="2468139" indent="0">
              <a:buNone/>
              <a:defRPr sz="3600"/>
            </a:lvl4pPr>
            <a:lvl5pPr marL="3290853" indent="0">
              <a:buNone/>
              <a:defRPr sz="3600"/>
            </a:lvl5pPr>
            <a:lvl6pPr marL="4113566" indent="0">
              <a:buNone/>
              <a:defRPr sz="3600"/>
            </a:lvl6pPr>
            <a:lvl7pPr marL="4936279" indent="0">
              <a:buNone/>
              <a:defRPr sz="3600"/>
            </a:lvl7pPr>
            <a:lvl8pPr marL="5758992" indent="0">
              <a:buNone/>
              <a:defRPr sz="3600"/>
            </a:lvl8pPr>
            <a:lvl9pPr marL="6581705" indent="0">
              <a:buNone/>
              <a:defRPr sz="3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2880"/>
            </a:lvl1pPr>
            <a:lvl2pPr marL="822713" indent="0">
              <a:buNone/>
              <a:defRPr sz="2520"/>
            </a:lvl2pPr>
            <a:lvl3pPr marL="1645426" indent="0">
              <a:buNone/>
              <a:defRPr sz="2160"/>
            </a:lvl3pPr>
            <a:lvl4pPr marL="2468139" indent="0">
              <a:buNone/>
              <a:defRPr sz="1800"/>
            </a:lvl4pPr>
            <a:lvl5pPr marL="3290853" indent="0">
              <a:buNone/>
              <a:defRPr sz="1800"/>
            </a:lvl5pPr>
            <a:lvl6pPr marL="4113566" indent="0">
              <a:buNone/>
              <a:defRPr sz="1800"/>
            </a:lvl6pPr>
            <a:lvl7pPr marL="4936279" indent="0">
              <a:buNone/>
              <a:defRPr sz="1800"/>
            </a:lvl7pPr>
            <a:lvl8pPr marL="5758992" indent="0">
              <a:buNone/>
              <a:defRPr sz="1800"/>
            </a:lvl8pPr>
            <a:lvl9pPr marL="6581705" indent="0">
              <a:buNone/>
              <a:defRPr sz="1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72A1-2EC8-2C4E-B503-F1EFB7F4F3B1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7909983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72A1-2EC8-2C4E-B503-F1EFB7F4F3B1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3728643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8666" y="730248"/>
            <a:ext cx="5257458" cy="116236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293" y="730248"/>
            <a:ext cx="15467593" cy="1162367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372A1-2EC8-2C4E-B503-F1EFB7F4F3B1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76942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3"/>
            <a:ext cx="21029832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1"/>
            <a:ext cx="21029832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4" y="12712705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359EC-D5B2-1544-8803-69D044186D11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8" y="12712705"/>
            <a:ext cx="8229066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83" y="12712705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3F9D7E-8CFC-AE45-ABF7-FE8185F4B2F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35101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5" r:id="rId2"/>
    <p:sldLayoutId id="2147483662" r:id="rId3"/>
    <p:sldLayoutId id="2147483666" r:id="rId4"/>
    <p:sldLayoutId id="2147483663" r:id="rId5"/>
    <p:sldLayoutId id="2147483667" r:id="rId6"/>
    <p:sldLayoutId id="2147483664" r:id="rId7"/>
    <p:sldLayoutId id="2147483668" r:id="rId8"/>
    <p:sldLayoutId id="2147483696" r:id="rId9"/>
    <p:sldLayoutId id="2147483697" r:id="rId10"/>
    <p:sldLayoutId id="2147483704" r:id="rId11"/>
    <p:sldLayoutId id="2147483705" r:id="rId12"/>
  </p:sldLayoutIdLst>
  <p:txStyles>
    <p:titleStyle>
      <a:lvl1pPr algn="l" defTabSz="771515" rtl="0" eaLnBrk="1" latinLnBrk="0" hangingPunct="1">
        <a:lnSpc>
          <a:spcPct val="90000"/>
        </a:lnSpc>
        <a:spcBef>
          <a:spcPct val="0"/>
        </a:spcBef>
        <a:buNone/>
        <a:defRPr sz="371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79" indent="-192879" algn="l" defTabSz="771515" rtl="0" eaLnBrk="1" latinLnBrk="0" hangingPunct="1">
        <a:lnSpc>
          <a:spcPct val="90000"/>
        </a:lnSpc>
        <a:spcBef>
          <a:spcPts val="844"/>
        </a:spcBef>
        <a:buFont typeface="Arial" panose="020B0604020202020204" pitchFamily="34" charset="0"/>
        <a:buChar char="•"/>
        <a:defRPr sz="2363" kern="1200">
          <a:solidFill>
            <a:schemeClr val="tx1"/>
          </a:solidFill>
          <a:latin typeface="+mn-lt"/>
          <a:ea typeface="+mn-ea"/>
          <a:cs typeface="+mn-cs"/>
        </a:defRPr>
      </a:lvl1pPr>
      <a:lvl2pPr marL="578636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964394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350152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4pPr>
      <a:lvl5pPr marL="1735910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5pPr>
      <a:lvl6pPr marL="2121667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6pPr>
      <a:lvl7pPr marL="2507425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7pPr>
      <a:lvl8pPr marL="2893182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8pPr>
      <a:lvl9pPr marL="3278940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1pPr>
      <a:lvl2pPr marL="385757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2pPr>
      <a:lvl3pPr marL="771515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3pPr>
      <a:lvl4pPr marL="1157273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4pPr>
      <a:lvl5pPr marL="1543031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5pPr>
      <a:lvl6pPr marL="1928789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6pPr>
      <a:lvl7pPr marL="2314546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7pPr>
      <a:lvl8pPr marL="2700304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8pPr>
      <a:lvl9pPr marL="3086061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3"/>
            <a:ext cx="21029832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1"/>
            <a:ext cx="21029832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4" y="12712705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359EC-D5B2-1544-8803-69D044186D11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8" y="12712705"/>
            <a:ext cx="8229066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83" y="12712705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3F9D7E-8CFC-AE45-ABF7-FE8185F4B2F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31946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98" r:id="rId9"/>
    <p:sldLayoutId id="2147483699" r:id="rId10"/>
  </p:sldLayoutIdLst>
  <p:txStyles>
    <p:titleStyle>
      <a:lvl1pPr algn="l" defTabSz="771515" rtl="0" eaLnBrk="1" latinLnBrk="0" hangingPunct="1">
        <a:lnSpc>
          <a:spcPct val="90000"/>
        </a:lnSpc>
        <a:spcBef>
          <a:spcPct val="0"/>
        </a:spcBef>
        <a:buNone/>
        <a:defRPr sz="371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79" indent="-192879" algn="l" defTabSz="771515" rtl="0" eaLnBrk="1" latinLnBrk="0" hangingPunct="1">
        <a:lnSpc>
          <a:spcPct val="90000"/>
        </a:lnSpc>
        <a:spcBef>
          <a:spcPts val="844"/>
        </a:spcBef>
        <a:buFont typeface="Arial" panose="020B0604020202020204" pitchFamily="34" charset="0"/>
        <a:buChar char="•"/>
        <a:defRPr sz="2363" kern="1200">
          <a:solidFill>
            <a:schemeClr val="tx1"/>
          </a:solidFill>
          <a:latin typeface="+mn-lt"/>
          <a:ea typeface="+mn-ea"/>
          <a:cs typeface="+mn-cs"/>
        </a:defRPr>
      </a:lvl1pPr>
      <a:lvl2pPr marL="578636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964394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350152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4pPr>
      <a:lvl5pPr marL="1735910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5pPr>
      <a:lvl6pPr marL="2121667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6pPr>
      <a:lvl7pPr marL="2507425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7pPr>
      <a:lvl8pPr marL="2893182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8pPr>
      <a:lvl9pPr marL="3278940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1pPr>
      <a:lvl2pPr marL="385757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2pPr>
      <a:lvl3pPr marL="771515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3pPr>
      <a:lvl4pPr marL="1157273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4pPr>
      <a:lvl5pPr marL="1543031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5pPr>
      <a:lvl6pPr marL="1928789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6pPr>
      <a:lvl7pPr marL="2314546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7pPr>
      <a:lvl8pPr marL="2700304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8pPr>
      <a:lvl9pPr marL="3086061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3"/>
            <a:ext cx="21029832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1"/>
            <a:ext cx="21029832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4" y="12712705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359EC-D5B2-1544-8803-69D044186D11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8" y="12712705"/>
            <a:ext cx="8229066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83" y="12712705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3F9D7E-8CFC-AE45-ABF7-FE8185F4B2F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09473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700" r:id="rId9"/>
    <p:sldLayoutId id="2147483701" r:id="rId10"/>
  </p:sldLayoutIdLst>
  <p:txStyles>
    <p:titleStyle>
      <a:lvl1pPr algn="l" defTabSz="771515" rtl="0" eaLnBrk="1" latinLnBrk="0" hangingPunct="1">
        <a:lnSpc>
          <a:spcPct val="90000"/>
        </a:lnSpc>
        <a:spcBef>
          <a:spcPct val="0"/>
        </a:spcBef>
        <a:buNone/>
        <a:defRPr sz="371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79" indent="-192879" algn="l" defTabSz="771515" rtl="0" eaLnBrk="1" latinLnBrk="0" hangingPunct="1">
        <a:lnSpc>
          <a:spcPct val="90000"/>
        </a:lnSpc>
        <a:spcBef>
          <a:spcPts val="844"/>
        </a:spcBef>
        <a:buFont typeface="Arial" panose="020B0604020202020204" pitchFamily="34" charset="0"/>
        <a:buChar char="•"/>
        <a:defRPr sz="2363" kern="1200">
          <a:solidFill>
            <a:schemeClr val="tx1"/>
          </a:solidFill>
          <a:latin typeface="+mn-lt"/>
          <a:ea typeface="+mn-ea"/>
          <a:cs typeface="+mn-cs"/>
        </a:defRPr>
      </a:lvl1pPr>
      <a:lvl2pPr marL="578636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964394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350152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4pPr>
      <a:lvl5pPr marL="1735910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5pPr>
      <a:lvl6pPr marL="2121667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6pPr>
      <a:lvl7pPr marL="2507425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7pPr>
      <a:lvl8pPr marL="2893182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8pPr>
      <a:lvl9pPr marL="3278940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1pPr>
      <a:lvl2pPr marL="385757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2pPr>
      <a:lvl3pPr marL="771515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3pPr>
      <a:lvl4pPr marL="1157273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4pPr>
      <a:lvl5pPr marL="1543031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5pPr>
      <a:lvl6pPr marL="1928789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6pPr>
      <a:lvl7pPr marL="2314546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7pPr>
      <a:lvl8pPr marL="2700304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8pPr>
      <a:lvl9pPr marL="3086061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3"/>
            <a:ext cx="21029832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1"/>
            <a:ext cx="21029832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4" y="12712705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C359EC-D5B2-1544-8803-69D044186D11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8" y="12712705"/>
            <a:ext cx="8229066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83" y="12712705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1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3F9D7E-8CFC-AE45-ABF7-FE8185F4B2F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39997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702" r:id="rId9"/>
    <p:sldLayoutId id="2147483703" r:id="rId10"/>
  </p:sldLayoutIdLst>
  <p:txStyles>
    <p:titleStyle>
      <a:lvl1pPr algn="l" defTabSz="771515" rtl="0" eaLnBrk="1" latinLnBrk="0" hangingPunct="1">
        <a:lnSpc>
          <a:spcPct val="90000"/>
        </a:lnSpc>
        <a:spcBef>
          <a:spcPct val="0"/>
        </a:spcBef>
        <a:buNone/>
        <a:defRPr sz="371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79" indent="-192879" algn="l" defTabSz="771515" rtl="0" eaLnBrk="1" latinLnBrk="0" hangingPunct="1">
        <a:lnSpc>
          <a:spcPct val="90000"/>
        </a:lnSpc>
        <a:spcBef>
          <a:spcPts val="844"/>
        </a:spcBef>
        <a:buFont typeface="Arial" panose="020B0604020202020204" pitchFamily="34" charset="0"/>
        <a:buChar char="•"/>
        <a:defRPr sz="2363" kern="1200">
          <a:solidFill>
            <a:schemeClr val="tx1"/>
          </a:solidFill>
          <a:latin typeface="+mn-lt"/>
          <a:ea typeface="+mn-ea"/>
          <a:cs typeface="+mn-cs"/>
        </a:defRPr>
      </a:lvl1pPr>
      <a:lvl2pPr marL="578636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964394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350152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4pPr>
      <a:lvl5pPr marL="1735910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5pPr>
      <a:lvl6pPr marL="2121667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6pPr>
      <a:lvl7pPr marL="2507425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7pPr>
      <a:lvl8pPr marL="2893182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8pPr>
      <a:lvl9pPr marL="3278940" indent="-192879" algn="l" defTabSz="771515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51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1pPr>
      <a:lvl2pPr marL="385757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2pPr>
      <a:lvl3pPr marL="771515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3pPr>
      <a:lvl4pPr marL="1157273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4pPr>
      <a:lvl5pPr marL="1543031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5pPr>
      <a:lvl6pPr marL="1928789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6pPr>
      <a:lvl7pPr marL="2314546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7pPr>
      <a:lvl8pPr marL="2700304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8pPr>
      <a:lvl9pPr marL="3086061" algn="l" defTabSz="771515" rtl="0" eaLnBrk="1" latinLnBrk="0" hangingPunct="1">
        <a:defRPr sz="151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3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1"/>
            <a:ext cx="21029831" cy="87026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712703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B372A1-2EC8-2C4E-B503-F1EFB7F4F3B1}" type="datetimeFigureOut">
              <a:rPr lang="fi-FI" smtClean="0"/>
              <a:t>6.10.2026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712703"/>
            <a:ext cx="822906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712703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E62F20-5138-D741-B21B-A6484440557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97899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l" defTabSz="1645426" rtl="0" eaLnBrk="1" latinLnBrk="0" hangingPunct="1">
        <a:lnSpc>
          <a:spcPct val="90000"/>
        </a:lnSpc>
        <a:spcBef>
          <a:spcPct val="0"/>
        </a:spcBef>
        <a:buNone/>
        <a:defRPr sz="791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1357" indent="-411357" algn="l" defTabSz="1645426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5038" kern="1200">
          <a:solidFill>
            <a:schemeClr val="tx1"/>
          </a:solidFill>
          <a:latin typeface="+mn-lt"/>
          <a:ea typeface="+mn-ea"/>
          <a:cs typeface="+mn-cs"/>
        </a:defRPr>
      </a:lvl1pPr>
      <a:lvl2pPr marL="1234070" indent="-411357" algn="l" defTabSz="1645426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4318" kern="1200">
          <a:solidFill>
            <a:schemeClr val="tx1"/>
          </a:solidFill>
          <a:latin typeface="+mn-lt"/>
          <a:ea typeface="+mn-ea"/>
          <a:cs typeface="+mn-cs"/>
        </a:defRPr>
      </a:lvl2pPr>
      <a:lvl3pPr marL="2056783" indent="-411357" algn="l" defTabSz="1645426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879496" indent="-411357" algn="l" defTabSz="1645426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4pPr>
      <a:lvl5pPr marL="3702209" indent="-411357" algn="l" defTabSz="1645426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5pPr>
      <a:lvl6pPr marL="4524922" indent="-411357" algn="l" defTabSz="1645426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6pPr>
      <a:lvl7pPr marL="5347635" indent="-411357" algn="l" defTabSz="1645426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7pPr>
      <a:lvl8pPr marL="6170347" indent="-411357" algn="l" defTabSz="1645426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8pPr>
      <a:lvl9pPr marL="6993062" indent="-411357" algn="l" defTabSz="1645426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45426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1pPr>
      <a:lvl2pPr marL="822713" algn="l" defTabSz="1645426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2pPr>
      <a:lvl3pPr marL="1645426" algn="l" defTabSz="1645426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3pPr>
      <a:lvl4pPr marL="2468139" algn="l" defTabSz="1645426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4pPr>
      <a:lvl5pPr marL="3290853" algn="l" defTabSz="1645426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5pPr>
      <a:lvl6pPr marL="4113566" algn="l" defTabSz="1645426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6pPr>
      <a:lvl7pPr marL="4936279" algn="l" defTabSz="1645426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7pPr>
      <a:lvl8pPr marL="5758992" algn="l" defTabSz="1645426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8pPr>
      <a:lvl9pPr marL="6581705" algn="l" defTabSz="1645426" rtl="0" eaLnBrk="1" latinLnBrk="0" hangingPunct="1">
        <a:defRPr sz="32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F4823-010D-7349-6882-4D36C94E1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7210856C-6442-55CD-30D0-A220B5B6C3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0167" y="1614824"/>
            <a:ext cx="12262078" cy="4404259"/>
          </a:xfrm>
          <a:prstGeom prst="rect">
            <a:avLst/>
          </a:prstGeom>
        </p:spPr>
      </p:pic>
      <p:pic>
        <p:nvPicPr>
          <p:cNvPr id="3" name="Picture 2" descr="A black background with white dots&#10;&#10;AI-generated content may be incorrect.">
            <a:extLst>
              <a:ext uri="{FF2B5EF4-FFF2-40B4-BE49-F238E27FC236}">
                <a16:creationId xmlns:a16="http://schemas.microsoft.com/office/drawing/2014/main" id="{3D27BCB7-25DB-DB40-BA49-DE4F2108DD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209" y="10685961"/>
            <a:ext cx="4834029" cy="1584810"/>
          </a:xfrm>
          <a:prstGeom prst="rect">
            <a:avLst/>
          </a:prstGeom>
        </p:spPr>
      </p:pic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3A477E2-2BC3-088A-43DB-3767EFB5F4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40675" y="10594159"/>
            <a:ext cx="5484483" cy="1650829"/>
          </a:xfrm>
          <a:prstGeom prst="rect">
            <a:avLst/>
          </a:prstGeom>
        </p:spPr>
      </p:pic>
      <p:pic>
        <p:nvPicPr>
          <p:cNvPr id="7" name="Picture 6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DF8F7644-50D8-E09C-DE5E-43523CE50F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68078" y="10461414"/>
            <a:ext cx="4501315" cy="1755762"/>
          </a:xfrm>
          <a:prstGeom prst="rect">
            <a:avLst/>
          </a:prstGeom>
        </p:spPr>
      </p:pic>
      <p:pic>
        <p:nvPicPr>
          <p:cNvPr id="9" name="Picture 8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4BE8F046-8961-EF6F-E032-EF9563F45D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5238" y="10728564"/>
            <a:ext cx="3400001" cy="1499604"/>
          </a:xfrm>
          <a:prstGeom prst="rect">
            <a:avLst/>
          </a:prstGeom>
        </p:spPr>
      </p:pic>
      <p:pic>
        <p:nvPicPr>
          <p:cNvPr id="10" name="Picture 9" descr="A black background with text&#10;&#10;AI-generated content may be incorrect.">
            <a:extLst>
              <a:ext uri="{FF2B5EF4-FFF2-40B4-BE49-F238E27FC236}">
                <a16:creationId xmlns:a16="http://schemas.microsoft.com/office/drawing/2014/main" id="{6A143D9C-7FDB-95DB-1740-338E4C39283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21012" y="12032228"/>
            <a:ext cx="3815376" cy="1570668"/>
          </a:xfrm>
          <a:prstGeom prst="rect">
            <a:avLst/>
          </a:prstGeom>
        </p:spPr>
      </p:pic>
      <p:pic>
        <p:nvPicPr>
          <p:cNvPr id="11" name="Picture 10" descr="A logo for a university&#10;&#10;AI-generated content may be incorrect.">
            <a:extLst>
              <a:ext uri="{FF2B5EF4-FFF2-40B4-BE49-F238E27FC236}">
                <a16:creationId xmlns:a16="http://schemas.microsoft.com/office/drawing/2014/main" id="{3AFECD57-A77E-FEC5-4693-E697322F502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13240"/>
          <a:stretch>
            <a:fillRect/>
          </a:stretch>
        </p:blipFill>
        <p:spPr>
          <a:xfrm>
            <a:off x="2912289" y="12080069"/>
            <a:ext cx="4409023" cy="1667848"/>
          </a:xfrm>
          <a:prstGeom prst="rect">
            <a:avLst/>
          </a:prstGeom>
        </p:spPr>
      </p:pic>
      <p:pic>
        <p:nvPicPr>
          <p:cNvPr id="13" name="Picture 1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7592D9CB-2ADE-624F-E813-B6391423B4A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636959" y="12144703"/>
            <a:ext cx="4211218" cy="1566494"/>
          </a:xfrm>
          <a:prstGeom prst="rect">
            <a:avLst/>
          </a:prstGeom>
        </p:spPr>
      </p:pic>
      <p:pic>
        <p:nvPicPr>
          <p:cNvPr id="2" name="Picture Placeholder 11">
            <a:extLst>
              <a:ext uri="{FF2B5EF4-FFF2-40B4-BE49-F238E27FC236}">
                <a16:creationId xmlns:a16="http://schemas.microsoft.com/office/drawing/2014/main" id="{5B3E924C-7B23-3162-D47D-DF17AC4F0526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11043" b="11043"/>
          <a:stretch/>
        </p:blipFill>
        <p:spPr>
          <a:xfrm>
            <a:off x="0" y="1"/>
            <a:ext cx="24382413" cy="10685960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566EC83-6D78-66A9-1AD2-64C98B75E7D3}"/>
              </a:ext>
            </a:extLst>
          </p:cNvPr>
          <p:cNvSpPr txBox="1">
            <a:spLocks/>
          </p:cNvSpPr>
          <p:nvPr/>
        </p:nvSpPr>
        <p:spPr>
          <a:xfrm>
            <a:off x="-359322" y="7270281"/>
            <a:ext cx="23668892" cy="727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ctr" defTabSz="1371532" rtl="0" eaLnBrk="1" latinLnBrk="0" hangingPunct="1">
              <a:defRPr sz="101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766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532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297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063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8828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595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360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126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5400" b="1" spc="300" noProof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Tekniikan alan opintotapahtuma lukioikäisille!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3641FDF-26BB-6267-B229-79BFE45F461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771583" y="12197338"/>
            <a:ext cx="2605480" cy="1240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952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0" advTm="10000"/>
    </mc:Choice>
    <mc:Fallback xmlns="">
      <p:transition spd="slow" advTm="1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8B16E-6A6B-AA65-348D-26E584AA2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1">
            <a:extLst>
              <a:ext uri="{FF2B5EF4-FFF2-40B4-BE49-F238E27FC236}">
                <a16:creationId xmlns:a16="http://schemas.microsoft.com/office/drawing/2014/main" id="{C1F6F5F2-130B-70DF-E96B-9CDBC3CB8C2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0834" b="11043"/>
          <a:stretch/>
        </p:blipFill>
        <p:spPr>
          <a:xfrm>
            <a:off x="0" y="9772177"/>
            <a:ext cx="24382413" cy="3956577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</p:pic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E610A7E1-CED9-7267-D6EB-33157D1930E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b="34292"/>
          <a:stretch/>
        </p:blipFill>
        <p:spPr>
          <a:xfrm>
            <a:off x="10419509" y="0"/>
            <a:ext cx="13962904" cy="6033126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6C646D-A3B0-A265-D7CD-D7ED0C8205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4799" y="852697"/>
            <a:ext cx="9460947" cy="727250"/>
          </a:xfrm>
        </p:spPr>
        <p:txBody>
          <a:bodyPr/>
          <a:lstStyle/>
          <a:p>
            <a:r>
              <a:rPr lang="en-US" sz="7200" spc="3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MISTÄ ON KYSE?</a:t>
            </a:r>
            <a:endParaRPr lang="en-FI" sz="7200" spc="3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" panose="02000503000000020004" pitchFamily="50" charset="0"/>
              <a:ea typeface="Inter" panose="02000503000000020004" pitchFamily="50" charset="0"/>
              <a:cs typeface="Inter" panose="02000503000000020004" pitchFamily="50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946E6E-8936-E19D-78CB-39C0A0D77703}"/>
              </a:ext>
            </a:extLst>
          </p:cNvPr>
          <p:cNvSpPr txBox="1"/>
          <p:nvPr/>
        </p:nvSpPr>
        <p:spPr>
          <a:xfrm>
            <a:off x="614799" y="2373528"/>
            <a:ext cx="8817068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b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Shaking up Tech </a:t>
            </a:r>
            <a:r>
              <a:rPr lang="fi-FI" sz="360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on </a:t>
            </a:r>
            <a:r>
              <a:rPr lang="fi-FI" sz="3600" b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vuosittainen</a:t>
            </a:r>
            <a:r>
              <a:rPr lang="fi-FI" sz="360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 yliopistojen järjestämä </a:t>
            </a:r>
            <a:r>
              <a:rPr lang="fi-FI" sz="3600" b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ilmainen</a:t>
            </a:r>
            <a:r>
              <a:rPr lang="fi-FI" sz="360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 </a:t>
            </a:r>
            <a:r>
              <a:rPr lang="fi-FI" sz="3600" b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tapahtuma nuorille naisille ja sukupuolivähemmistöille. </a:t>
            </a:r>
            <a:r>
              <a:rPr lang="fi-FI" sz="360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Tapahtuma tarjoaa kattavan kuvan ja kokemuksen tekniikan alasta ja uramahdollisuuksista.</a:t>
            </a:r>
            <a:br>
              <a:rPr lang="fi-FI" sz="3600" b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</a:br>
            <a:br>
              <a:rPr lang="fi-FI" sz="3600">
                <a:solidFill>
                  <a:srgbClr val="151515"/>
                </a:solidFill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</a:br>
            <a:r>
              <a:rPr lang="fi-FI" sz="3600">
                <a:solidFill>
                  <a:srgbClr val="151515"/>
                </a:solidFill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Yhteistyössä sidostyhmien kanssa pyrimme haastamaan normeja sekä </a:t>
            </a:r>
            <a:r>
              <a:rPr lang="fi-FI" sz="3600" b="1">
                <a:solidFill>
                  <a:srgbClr val="151515"/>
                </a:solidFill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lisäämään monimuotoisuutta ja uudistamaan alaa. </a:t>
            </a:r>
            <a:endParaRPr lang="en-FI" sz="3600" b="1">
              <a:latin typeface="Inter" panose="02000503000000020004" pitchFamily="50" charset="0"/>
              <a:ea typeface="Inter" panose="02000503000000020004" pitchFamily="50" charset="0"/>
              <a:cs typeface="Inter" panose="02000503000000020004" pitchFamily="50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A738C4-BFA5-54A4-D0AB-97047BDB54FE}"/>
              </a:ext>
            </a:extLst>
          </p:cNvPr>
          <p:cNvSpPr txBox="1"/>
          <p:nvPr/>
        </p:nvSpPr>
        <p:spPr>
          <a:xfrm>
            <a:off x="10308673" y="6303254"/>
            <a:ext cx="13784382" cy="255454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i-FI" sz="3200" dirty="0">
                <a:latin typeface="Inter"/>
                <a:ea typeface="Inter" panose="02000503000000020004" pitchFamily="50" charset="0"/>
                <a:cs typeface="Inter" panose="02000503000000020004" pitchFamily="50" charset="0"/>
              </a:rPr>
              <a:t>Nuorilla naisilla on riittävästi taitoja tekniikan alan opiskeluun ja uraan. </a:t>
            </a:r>
            <a:r>
              <a:rPr lang="fi-FI" sz="3200" dirty="0" err="1">
                <a:latin typeface="Inter"/>
                <a:ea typeface="Inter" panose="02000503000000020004" pitchFamily="50" charset="0"/>
                <a:cs typeface="Inter" panose="02000503000000020004" pitchFamily="50" charset="0"/>
              </a:rPr>
              <a:t>Shaking</a:t>
            </a:r>
            <a:r>
              <a:rPr lang="fi-FI" sz="3200" dirty="0">
                <a:latin typeface="Inter"/>
                <a:ea typeface="Inter" panose="02000503000000020004" pitchFamily="50" charset="0"/>
                <a:cs typeface="Inter" panose="02000503000000020004" pitchFamily="50" charset="0"/>
              </a:rPr>
              <a:t> </a:t>
            </a:r>
            <a:r>
              <a:rPr lang="fi-FI" sz="3200" dirty="0" err="1">
                <a:latin typeface="Inter"/>
                <a:ea typeface="Inter" panose="02000503000000020004" pitchFamily="50" charset="0"/>
                <a:cs typeface="Inter" panose="02000503000000020004" pitchFamily="50" charset="0"/>
              </a:rPr>
              <a:t>up</a:t>
            </a:r>
            <a:r>
              <a:rPr lang="fi-FI" sz="3200" dirty="0">
                <a:latin typeface="Inter"/>
                <a:ea typeface="Inter" panose="02000503000000020004" pitchFamily="50" charset="0"/>
                <a:cs typeface="Inter" panose="02000503000000020004" pitchFamily="50" charset="0"/>
              </a:rPr>
              <a:t> Tech tarjoaa mahdollisuuden ta­va­ta alal­la työs­ken­te­le­viä ja opis­ke­le­via nai­sia sekä tek­nii­kan alan yri­tyk­siä. Tapahtumassa pääset kokemaan tekniikan alan käytännön kautta ja tutustumaan toi­siin tekniikan alas­ta kiin­nos­tu­nei­siin nuo­riin!</a:t>
            </a:r>
            <a:endParaRPr lang="fi-FI" sz="3200" dirty="0">
              <a:latin typeface="Inter"/>
              <a:ea typeface="Inter" panose="02000503000000020004" pitchFamily="50" charset="0"/>
              <a:cs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4FEE0-67FB-1D71-7C1A-F9676455D26D}"/>
              </a:ext>
            </a:extLst>
          </p:cNvPr>
          <p:cNvSpPr txBox="1"/>
          <p:nvPr/>
        </p:nvSpPr>
        <p:spPr>
          <a:xfrm>
            <a:off x="1064090" y="10042305"/>
            <a:ext cx="22875625" cy="35394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i-FI" sz="3200" b="1" noProof="0">
                <a:latin typeface="Inter"/>
                <a:ea typeface="Inter" panose="02000503000000020004" pitchFamily="50" charset="0"/>
                <a:cs typeface="Inter" panose="02000503000000020004" pitchFamily="50" charset="0"/>
              </a:rPr>
              <a:t>Shaking up Tech järjestetään tammikuussa yhtä aikaa 4 yliopiston kampuksella ja mukana ovat tekniikan ohjelmia tarjoavat yliopistot Suomessa. </a:t>
            </a:r>
            <a:br>
              <a:rPr lang="fi-FI" sz="3200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</a:br>
            <a:br>
              <a:rPr lang="fi-FI" sz="3200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</a:br>
            <a:r>
              <a:rPr lang="fi-FI" sz="3200" noProof="0">
                <a:latin typeface="Inter"/>
                <a:ea typeface="Inter" panose="02000503000000020004" pitchFamily="50" charset="0"/>
                <a:cs typeface="Inter" panose="02000503000000020004" pitchFamily="50" charset="0"/>
              </a:rPr>
              <a:t>Syyskuu: Infokirjeet kouluille</a:t>
            </a:r>
          </a:p>
          <a:p>
            <a:r>
              <a:rPr lang="fi-FI" sz="3200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Lokakuu: haku aukeaa, tsekkaa meidän nettisivut ja seuraa somea!</a:t>
            </a:r>
            <a:br>
              <a:rPr lang="fi-FI" sz="3200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</a:br>
            <a:r>
              <a:rPr lang="fi-FI" sz="3200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Marraskuu: valinnoista ilmoitetaan oppilaille</a:t>
            </a:r>
          </a:p>
          <a:p>
            <a:r>
              <a:rPr lang="fi-FI" sz="3200" noProof="0">
                <a:latin typeface="Inter"/>
                <a:ea typeface="Inter" panose="02000503000000020004" pitchFamily="50" charset="0"/>
                <a:cs typeface="Inter" panose="02000503000000020004" pitchFamily="50" charset="0"/>
              </a:rPr>
              <a:t>Tammikuu: Shaking up Tech </a:t>
            </a:r>
            <a:r>
              <a:rPr lang="fi-FI" sz="3200">
                <a:latin typeface="Inter"/>
                <a:ea typeface="Inter" panose="02000503000000020004" pitchFamily="50" charset="0"/>
                <a:cs typeface="Inter" panose="02000503000000020004" pitchFamily="50" charset="0"/>
              </a:rPr>
              <a:t>tapahtuma</a:t>
            </a:r>
            <a:endParaRPr lang="fi-FI" sz="3200" noProof="0">
              <a:latin typeface="Inter"/>
              <a:ea typeface="Inter" panose="02000503000000020004" pitchFamily="50" charset="0"/>
              <a:cs typeface="Inter" panose="02000503000000020004" pitchFamily="50" charset="0"/>
            </a:endParaRPr>
          </a:p>
        </p:txBody>
      </p:sp>
      <p:pic>
        <p:nvPicPr>
          <p:cNvPr id="6" name="Picture 5" descr="A qr code with text&#10;&#10;AI-generated content may be incorrect.">
            <a:extLst>
              <a:ext uri="{FF2B5EF4-FFF2-40B4-BE49-F238E27FC236}">
                <a16:creationId xmlns:a16="http://schemas.microsoft.com/office/drawing/2014/main" id="{B728B432-59CF-C3B0-FF77-C20065975F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43579" y="10789920"/>
            <a:ext cx="2938834" cy="2938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530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ACF4B06B-F469-4E72-C502-C7BC127423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88" b="9323"/>
          <a:stretch>
            <a:fillRect/>
          </a:stretch>
        </p:blipFill>
        <p:spPr bwMode="auto">
          <a:xfrm>
            <a:off x="12150865" y="8025169"/>
            <a:ext cx="7173845" cy="4622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Saab XR device">
            <a:extLst>
              <a:ext uri="{FF2B5EF4-FFF2-40B4-BE49-F238E27FC236}">
                <a16:creationId xmlns:a16="http://schemas.microsoft.com/office/drawing/2014/main" id="{320BBDB4-5F4B-18CC-5103-794920A2EF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9"/>
          <a:stretch>
            <a:fillRect/>
          </a:stretch>
        </p:blipFill>
        <p:spPr bwMode="auto">
          <a:xfrm>
            <a:off x="12099702" y="2681393"/>
            <a:ext cx="3685307" cy="4614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A24C885-6F5A-EE09-97EC-0DB5F08DAF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4421" y="2664609"/>
            <a:ext cx="7235534" cy="46171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85BAA7-4717-AD38-8483-EFAF6419F5F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898"/>
          <a:stretch>
            <a:fillRect/>
          </a:stretch>
        </p:blipFill>
        <p:spPr>
          <a:xfrm>
            <a:off x="4164421" y="8025169"/>
            <a:ext cx="7173845" cy="4617126"/>
          </a:xfrm>
          <a:prstGeom prst="rect">
            <a:avLst/>
          </a:prstGeom>
        </p:spPr>
      </p:pic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4F2AD660-B7C0-5DDE-1B14-9B8A7FBACD7B}"/>
              </a:ext>
            </a:extLst>
          </p:cNvPr>
          <p:cNvSpPr txBox="1">
            <a:spLocks/>
          </p:cNvSpPr>
          <p:nvPr/>
        </p:nvSpPr>
        <p:spPr>
          <a:xfrm>
            <a:off x="663542" y="617934"/>
            <a:ext cx="15121467" cy="129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i-FI"/>
            </a:defPPr>
            <a:lvl1pPr marL="0" algn="ctr" defTabSz="1371532" rtl="0" eaLnBrk="1" latinLnBrk="0" hangingPunct="1">
              <a:defRPr sz="1013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766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532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297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063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8828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595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360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126" algn="l" defTabSz="1371532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200" b="1" spc="-300">
                <a:solidFill>
                  <a:schemeClr val="tx1"/>
                </a:solidFill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TAPAHTUMAPÄIVÄ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577889C-7898-E7F6-809A-CFEA59FEBED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617" r="3836"/>
          <a:stretch>
            <a:fillRect/>
          </a:stretch>
        </p:blipFill>
        <p:spPr>
          <a:xfrm>
            <a:off x="15894310" y="2664608"/>
            <a:ext cx="3430400" cy="464836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5922A39-BE9A-A0E5-26B3-CF3C524256FA}"/>
              </a:ext>
            </a:extLst>
          </p:cNvPr>
          <p:cNvSpPr txBox="1"/>
          <p:nvPr/>
        </p:nvSpPr>
        <p:spPr>
          <a:xfrm>
            <a:off x="470489" y="2664609"/>
            <a:ext cx="350402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3200" b="1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Aamun inspiroivat puheet </a:t>
            </a:r>
            <a:r>
              <a:rPr lang="fi-FI" sz="3200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tarjoavat ikkunan eri aloilla työskentelevien naisalumniemme uraan ja työelämään.</a:t>
            </a:r>
            <a:endParaRPr lang="fi-FI" sz="3200" b="1" noProof="0">
              <a:latin typeface="Inter" panose="02000503000000020004" pitchFamily="50" charset="0"/>
              <a:ea typeface="Inter" panose="02000503000000020004" pitchFamily="50" charset="0"/>
              <a:cs typeface="Inter" panose="02000503000000020004" pitchFamily="50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AC7354-9E5A-9076-EEEE-051BAABDC72B}"/>
              </a:ext>
            </a:extLst>
          </p:cNvPr>
          <p:cNvSpPr txBox="1"/>
          <p:nvPr/>
        </p:nvSpPr>
        <p:spPr>
          <a:xfrm>
            <a:off x="19865781" y="2666953"/>
            <a:ext cx="4084389" cy="255454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fi-FI" sz="3200" b="1" noProof="0">
                <a:latin typeface="Inter"/>
                <a:ea typeface="Inter" panose="02000503000000020004" pitchFamily="50" charset="0"/>
                <a:cs typeface="Inter" panose="02000503000000020004" pitchFamily="50" charset="0"/>
              </a:rPr>
              <a:t>Demosessiossa</a:t>
            </a:r>
            <a:r>
              <a:rPr lang="fi-FI" sz="3200" noProof="0">
                <a:latin typeface="Inter"/>
                <a:ea typeface="Inter" panose="02000503000000020004" pitchFamily="50" charset="0"/>
                <a:cs typeface="Inter" panose="02000503000000020004" pitchFamily="50" charset="0"/>
              </a:rPr>
              <a:t> voi nähdä ja kokea yliopiston ja yritysten tuotteita ja keksintöjä tekniikan alalta.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5CE21B-5833-CCC6-4DE3-5142EF7FF2C8}"/>
              </a:ext>
            </a:extLst>
          </p:cNvPr>
          <p:cNvSpPr txBox="1"/>
          <p:nvPr/>
        </p:nvSpPr>
        <p:spPr>
          <a:xfrm>
            <a:off x="20044001" y="8317796"/>
            <a:ext cx="389321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3200" b="1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Opintomessuilla</a:t>
            </a:r>
            <a:r>
              <a:rPr lang="fi-FI" sz="3200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 on mahdollisuus kohdata tekniikan eri opintoalojen opiskelijoita ja opiskelijajärjestöjä, harrastuskerhoja ja vaikka mitä.</a:t>
            </a:r>
            <a:endParaRPr lang="fi-FI" sz="3200" noProof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2B297F-C5E5-C09B-F4BB-410BD93F215E}"/>
              </a:ext>
            </a:extLst>
          </p:cNvPr>
          <p:cNvSpPr txBox="1"/>
          <p:nvPr/>
        </p:nvSpPr>
        <p:spPr>
          <a:xfrm>
            <a:off x="324470" y="8388900"/>
            <a:ext cx="350402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3200" b="1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Työpajoissa </a:t>
            </a:r>
            <a:r>
              <a:rPr lang="fi-FI" sz="3200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osallistutaan kampuksen tutkimusryhmien tarjoamiin työpajoihin ja tekniikan opiskeluun käytännössä.</a:t>
            </a:r>
          </a:p>
        </p:txBody>
      </p:sp>
    </p:spTree>
    <p:extLst>
      <p:ext uri="{BB962C8B-B14F-4D97-AF65-F5344CB8AC3E}">
        <p14:creationId xmlns:p14="http://schemas.microsoft.com/office/powerpoint/2010/main" val="4217572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0"/>
    </mc:Choice>
    <mc:Fallback xmlns="">
      <p:transition advTm="2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26518-D6BF-D88C-21D1-7D61A3E6D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EA1379-115B-B7E0-275B-670C557C9E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6465" y="643560"/>
            <a:ext cx="6702923" cy="727250"/>
          </a:xfrm>
        </p:spPr>
        <p:txBody>
          <a:bodyPr/>
          <a:lstStyle/>
          <a:p>
            <a:r>
              <a:rPr lang="en-US" sz="7200" spc="3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PUHUJAT</a:t>
            </a:r>
            <a:endParaRPr lang="en-FI" sz="7200" spc="3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nter" panose="02000503000000020004" pitchFamily="50" charset="0"/>
              <a:ea typeface="Inter" panose="02000503000000020004" pitchFamily="50" charset="0"/>
              <a:cs typeface="Inter" panose="02000503000000020004" pitchFamily="50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9F60C2-18E0-5308-E90F-77D379720B7A}"/>
              </a:ext>
            </a:extLst>
          </p:cNvPr>
          <p:cNvSpPr txBox="1"/>
          <p:nvPr/>
        </p:nvSpPr>
        <p:spPr>
          <a:xfrm>
            <a:off x="605455" y="2479779"/>
            <a:ext cx="576147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b="1" dirty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Tapahtumiin kutsutaan yliopistojemme tutkijoita sekä eri tekniikan alojen johtavissa yrityksissä  työskenteleviä  alumnejamme kertomaan omasta opiskelu- ja urapoluista. </a:t>
            </a:r>
            <a:endParaRPr lang="en-FI" sz="3600" b="1" dirty="0">
              <a:latin typeface="Inter" panose="02000503000000020004" pitchFamily="50" charset="0"/>
              <a:ea typeface="Inter" panose="02000503000000020004" pitchFamily="50" charset="0"/>
              <a:cs typeface="Inter" panose="02000503000000020004" pitchFamily="50" charset="0"/>
            </a:endParaRP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2F745FD3-4270-A108-D56B-3F9B68CBC3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465" y="11149636"/>
            <a:ext cx="4199102" cy="214574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B8DCD1-BB7E-D14D-7545-FBF8965A82E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517"/>
          <a:stretch>
            <a:fillRect/>
          </a:stretch>
        </p:blipFill>
        <p:spPr>
          <a:xfrm>
            <a:off x="6937725" y="2971519"/>
            <a:ext cx="15592894" cy="80651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667814-297A-B921-3265-C7230E84A77A}"/>
              </a:ext>
            </a:extLst>
          </p:cNvPr>
          <p:cNvSpPr txBox="1"/>
          <p:nvPr/>
        </p:nvSpPr>
        <p:spPr>
          <a:xfrm>
            <a:off x="7464056" y="2041451"/>
            <a:ext cx="57727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4400" dirty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2027 vuoden puhujia</a:t>
            </a:r>
          </a:p>
        </p:txBody>
      </p:sp>
    </p:spTree>
    <p:extLst>
      <p:ext uri="{BB962C8B-B14F-4D97-AF65-F5344CB8AC3E}">
        <p14:creationId xmlns:p14="http://schemas.microsoft.com/office/powerpoint/2010/main" val="298677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kull with a brain inside&#10;&#10;AI-generated content may be incorrect.">
            <a:extLst>
              <a:ext uri="{FF2B5EF4-FFF2-40B4-BE49-F238E27FC236}">
                <a16:creationId xmlns:a16="http://schemas.microsoft.com/office/drawing/2014/main" id="{6124B062-078C-0B7A-23A8-E734D3C94A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317" t="-43" r="163" b="-302"/>
          <a:stretch/>
        </p:blipFill>
        <p:spPr>
          <a:xfrm>
            <a:off x="16275129" y="-5151"/>
            <a:ext cx="8096899" cy="13758013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2BB85AF-6825-E94F-87C0-0153E6B20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730" y="-6598"/>
            <a:ext cx="5955696" cy="2276755"/>
          </a:xfrm>
        </p:spPr>
        <p:txBody>
          <a:bodyPr vert="horz" lIns="219373" tIns="109684" rIns="219373" bIns="109684" rtlCol="0" anchor="ctr">
            <a:normAutofit/>
          </a:bodyPr>
          <a:lstStyle/>
          <a:p>
            <a:pPr defTabSz="2193720"/>
            <a:r>
              <a:rPr lang="en-US" sz="7200" b="1">
                <a:latin typeface="Inter"/>
              </a:rPr>
              <a:t>TYÖPAJAT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592FAF1E-9BEB-8B8B-4780-659F7DF00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" y="11765331"/>
            <a:ext cx="3762828" cy="192280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DB62B71-F89F-1408-68B5-50066C6A482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88" t="6852" r="4640"/>
          <a:stretch>
            <a:fillRect/>
          </a:stretch>
        </p:blipFill>
        <p:spPr>
          <a:xfrm>
            <a:off x="394730" y="2458192"/>
            <a:ext cx="15769391" cy="9307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799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0"/>
    </mc:Choice>
    <mc:Fallback xmlns="">
      <p:transition advTm="2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erson wearing a virtual reality headset&#10;&#10;AI-generated content may be incorrect.">
            <a:extLst>
              <a:ext uri="{FF2B5EF4-FFF2-40B4-BE49-F238E27FC236}">
                <a16:creationId xmlns:a16="http://schemas.microsoft.com/office/drawing/2014/main" id="{3848ACC9-79D0-8ED3-DA41-6DF935053B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737" r="11737"/>
          <a:stretch/>
        </p:blipFill>
        <p:spPr>
          <a:xfrm>
            <a:off x="-4977" y="-28362"/>
            <a:ext cx="7096971" cy="13743316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2BB85AF-6825-E94F-87C0-0153E6B20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410" y="285253"/>
            <a:ext cx="5145462" cy="2352113"/>
          </a:xfrm>
        </p:spPr>
        <p:txBody>
          <a:bodyPr vert="horz" lIns="219373" tIns="109684" rIns="219373" bIns="109684" rtlCol="0" anchor="ctr">
            <a:normAutofit/>
          </a:bodyPr>
          <a:lstStyle/>
          <a:p>
            <a:pPr algn="just" defTabSz="2193720"/>
            <a:r>
              <a:rPr lang="en-US" sz="7200" b="1">
                <a:latin typeface="Inter"/>
              </a:rPr>
              <a:t>DEMOT </a:t>
            </a:r>
            <a:endParaRPr lang="en-US" sz="72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2268D2-C105-F329-D4AE-F2EE0F6001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413" r="12353"/>
          <a:stretch>
            <a:fillRect/>
          </a:stretch>
        </p:blipFill>
        <p:spPr>
          <a:xfrm>
            <a:off x="7786938" y="687589"/>
            <a:ext cx="15655993" cy="11899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9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0"/>
    </mc:Choice>
    <mc:Fallback xmlns="">
      <p:transition advTm="2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ular Callout 20"/>
          <p:cNvSpPr/>
          <p:nvPr/>
        </p:nvSpPr>
        <p:spPr>
          <a:xfrm>
            <a:off x="19317165" y="9519280"/>
            <a:ext cx="4643629" cy="3504513"/>
          </a:xfrm>
          <a:prstGeom prst="wedgeRoundRectCallout">
            <a:avLst>
              <a:gd name="adj1" fmla="val -65164"/>
              <a:gd name="adj2" fmla="val -32646"/>
              <a:gd name="adj3" fmla="val 16667"/>
            </a:avLst>
          </a:prstGeom>
          <a:solidFill>
            <a:srgbClr val="B3DED8"/>
          </a:solidFill>
          <a:ln>
            <a:solidFill>
              <a:srgbClr val="B3DE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en-US" sz="2399" b="1">
                <a:solidFill>
                  <a:prstClr val="black"/>
                </a:solidFill>
                <a:latin typeface="Inter"/>
              </a:rPr>
              <a:t>I am very much interested in the field in which Johanna </a:t>
            </a:r>
            <a:r>
              <a:rPr lang="en-US" sz="2399" b="1" err="1">
                <a:solidFill>
                  <a:prstClr val="black"/>
                </a:solidFill>
                <a:latin typeface="Inter"/>
              </a:rPr>
              <a:t>Småros</a:t>
            </a:r>
            <a:r>
              <a:rPr lang="en-US" sz="2399" b="1">
                <a:solidFill>
                  <a:prstClr val="black"/>
                </a:solidFill>
                <a:latin typeface="Inter"/>
              </a:rPr>
              <a:t> is in. Her work has really got me interested in working in a similar field and I wish to complete studies in the same field she did.</a:t>
            </a:r>
            <a:endParaRPr lang="fi-FI" sz="2399" b="1">
              <a:solidFill>
                <a:prstClr val="black"/>
              </a:solidFill>
              <a:latin typeface="Inter"/>
            </a:endParaRPr>
          </a:p>
        </p:txBody>
      </p:sp>
      <p:sp>
        <p:nvSpPr>
          <p:cNvPr id="20" name="Rounded Rectangular Callout 19"/>
          <p:cNvSpPr/>
          <p:nvPr/>
        </p:nvSpPr>
        <p:spPr>
          <a:xfrm>
            <a:off x="10908395" y="6015982"/>
            <a:ext cx="4995353" cy="1925870"/>
          </a:xfrm>
          <a:prstGeom prst="wedgeRoundRectCallout">
            <a:avLst>
              <a:gd name="adj1" fmla="val 3283"/>
              <a:gd name="adj2" fmla="val 87567"/>
              <a:gd name="adj3" fmla="val 16667"/>
            </a:avLst>
          </a:prstGeom>
          <a:solidFill>
            <a:srgbClr val="B3DED8"/>
          </a:solidFill>
          <a:ln>
            <a:solidFill>
              <a:srgbClr val="B3DE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fi-FI" sz="2399" b="1">
                <a:solidFill>
                  <a:prstClr val="black"/>
                </a:solidFill>
                <a:latin typeface="Inter"/>
              </a:rPr>
              <a:t>Aiemmin en harkinnut sähköä vaihtoehtona mutta nyt on harkinnan arvoinen, </a:t>
            </a:r>
            <a:r>
              <a:rPr lang="fi-FI" sz="2399" b="1" err="1">
                <a:solidFill>
                  <a:prstClr val="black"/>
                </a:solidFill>
                <a:latin typeface="Inter"/>
              </a:rPr>
              <a:t>quantum</a:t>
            </a:r>
            <a:r>
              <a:rPr lang="fi-FI" sz="2399" b="1">
                <a:solidFill>
                  <a:prstClr val="black"/>
                </a:solidFill>
                <a:latin typeface="Inter"/>
              </a:rPr>
              <a:t> </a:t>
            </a:r>
            <a:r>
              <a:rPr lang="fi-FI" sz="2399" b="1" err="1">
                <a:solidFill>
                  <a:prstClr val="black"/>
                </a:solidFill>
                <a:latin typeface="Inter"/>
              </a:rPr>
              <a:t>physics</a:t>
            </a:r>
            <a:r>
              <a:rPr lang="fi-FI" sz="2399" b="1">
                <a:solidFill>
                  <a:prstClr val="black"/>
                </a:solidFill>
                <a:latin typeface="Inter"/>
              </a:rPr>
              <a:t> myös.</a:t>
            </a:r>
            <a:endParaRPr lang="en-US" sz="2399" b="1" i="1">
              <a:solidFill>
                <a:prstClr val="black"/>
              </a:solidFill>
              <a:latin typeface="Inter"/>
            </a:endParaRPr>
          </a:p>
        </p:txBody>
      </p:sp>
      <p:sp>
        <p:nvSpPr>
          <p:cNvPr id="15" name="Rounded Rectangular Callout 18">
            <a:extLst>
              <a:ext uri="{FF2B5EF4-FFF2-40B4-BE49-F238E27FC236}">
                <a16:creationId xmlns:a16="http://schemas.microsoft.com/office/drawing/2014/main" id="{3D5F5522-0004-C3EB-BD0F-6393FE5903F8}"/>
              </a:ext>
            </a:extLst>
          </p:cNvPr>
          <p:cNvSpPr/>
          <p:nvPr/>
        </p:nvSpPr>
        <p:spPr>
          <a:xfrm>
            <a:off x="368576" y="2830899"/>
            <a:ext cx="5732765" cy="1640541"/>
          </a:xfrm>
          <a:prstGeom prst="wedgeRoundRectCallout">
            <a:avLst>
              <a:gd name="adj1" fmla="val 5793"/>
              <a:gd name="adj2" fmla="val 76887"/>
              <a:gd name="adj3" fmla="val 16667"/>
            </a:avLst>
          </a:prstGeom>
          <a:solidFill>
            <a:srgbClr val="006E69"/>
          </a:solidFill>
          <a:ln>
            <a:solidFill>
              <a:srgbClr val="006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en-US" sz="2399" b="1">
                <a:solidFill>
                  <a:prstClr val="white"/>
                </a:solidFill>
                <a:latin typeface="Inter"/>
              </a:rPr>
              <a:t> It was so inspiring, I met with lot of new people and saw lot of new stuffs.</a:t>
            </a:r>
          </a:p>
        </p:txBody>
      </p:sp>
      <p:sp>
        <p:nvSpPr>
          <p:cNvPr id="8" name="Rounded Rectangular Callout 19">
            <a:extLst>
              <a:ext uri="{FF2B5EF4-FFF2-40B4-BE49-F238E27FC236}">
                <a16:creationId xmlns:a16="http://schemas.microsoft.com/office/drawing/2014/main" id="{097CBCA2-B762-9D54-8829-5FD34B4CDED6}"/>
              </a:ext>
            </a:extLst>
          </p:cNvPr>
          <p:cNvSpPr/>
          <p:nvPr/>
        </p:nvSpPr>
        <p:spPr>
          <a:xfrm>
            <a:off x="5845785" y="4630501"/>
            <a:ext cx="5064559" cy="1944710"/>
          </a:xfrm>
          <a:prstGeom prst="wedgeRoundRectCallout">
            <a:avLst>
              <a:gd name="adj1" fmla="val 35357"/>
              <a:gd name="adj2" fmla="val 92829"/>
              <a:gd name="adj3" fmla="val 16667"/>
            </a:avLst>
          </a:prstGeom>
          <a:solidFill>
            <a:srgbClr val="B3DED8"/>
          </a:solidFill>
          <a:ln>
            <a:solidFill>
              <a:srgbClr val="B3DE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fi-FI" sz="2399" b="1">
                <a:solidFill>
                  <a:prstClr val="black"/>
                </a:solidFill>
                <a:latin typeface="Inter"/>
              </a:rPr>
              <a:t>Teekkarit olivat ystävällisiä ja heiltä uskalsi kysyä, vaikka en ole muuten kovin sosiaalinen.</a:t>
            </a:r>
            <a:endParaRPr lang="en-US" sz="2399" b="1" i="1">
              <a:solidFill>
                <a:prstClr val="black"/>
              </a:solidFill>
              <a:latin typeface="Inter"/>
            </a:endParaRPr>
          </a:p>
        </p:txBody>
      </p:sp>
      <p:sp>
        <p:nvSpPr>
          <p:cNvPr id="10" name="Rounded Rectangular Callout 18">
            <a:extLst>
              <a:ext uri="{FF2B5EF4-FFF2-40B4-BE49-F238E27FC236}">
                <a16:creationId xmlns:a16="http://schemas.microsoft.com/office/drawing/2014/main" id="{4E7D6408-BDBD-AE6F-551C-050FB2BE9119}"/>
              </a:ext>
            </a:extLst>
          </p:cNvPr>
          <p:cNvSpPr/>
          <p:nvPr/>
        </p:nvSpPr>
        <p:spPr>
          <a:xfrm>
            <a:off x="15132969" y="7706627"/>
            <a:ext cx="5016748" cy="1972905"/>
          </a:xfrm>
          <a:prstGeom prst="wedgeRoundRectCallout">
            <a:avLst>
              <a:gd name="adj1" fmla="val 8637"/>
              <a:gd name="adj2" fmla="val 76887"/>
              <a:gd name="adj3" fmla="val 16667"/>
            </a:avLst>
          </a:prstGeom>
          <a:solidFill>
            <a:srgbClr val="006E69"/>
          </a:solidFill>
          <a:ln>
            <a:solidFill>
              <a:srgbClr val="006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fi-FI" sz="2399" b="1">
                <a:solidFill>
                  <a:prstClr val="white"/>
                </a:solidFill>
                <a:latin typeface="Inter"/>
              </a:rPr>
              <a:t>Messut oli hyvä ja innostava tapa lopettaa tapahtuma. Toisiin tutustuminen oli kivaa ja kiinnostuin tekniikan alasta ja Aalto-yliopistosta.</a:t>
            </a:r>
            <a:endParaRPr lang="en-US" sz="2399" b="1">
              <a:solidFill>
                <a:prstClr val="white"/>
              </a:solidFill>
              <a:latin typeface="Inter"/>
            </a:endParaRPr>
          </a:p>
        </p:txBody>
      </p:sp>
      <p:sp>
        <p:nvSpPr>
          <p:cNvPr id="11" name="Rounded Rectangular Callout 18">
            <a:extLst>
              <a:ext uri="{FF2B5EF4-FFF2-40B4-BE49-F238E27FC236}">
                <a16:creationId xmlns:a16="http://schemas.microsoft.com/office/drawing/2014/main" id="{80D702A5-297C-7C5C-B236-ABEE763A46CB}"/>
              </a:ext>
            </a:extLst>
          </p:cNvPr>
          <p:cNvSpPr/>
          <p:nvPr/>
        </p:nvSpPr>
        <p:spPr>
          <a:xfrm>
            <a:off x="14134578" y="538439"/>
            <a:ext cx="3898513" cy="1419630"/>
          </a:xfrm>
          <a:prstGeom prst="wedgeRoundRectCallout">
            <a:avLst>
              <a:gd name="adj1" fmla="val 8637"/>
              <a:gd name="adj2" fmla="val 76887"/>
              <a:gd name="adj3" fmla="val 16667"/>
            </a:avLst>
          </a:prstGeom>
          <a:solidFill>
            <a:srgbClr val="006E69"/>
          </a:solidFill>
          <a:ln>
            <a:solidFill>
              <a:srgbClr val="006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fi-FI" sz="2399" b="1">
                <a:solidFill>
                  <a:prstClr val="white"/>
                </a:solidFill>
                <a:latin typeface="Inter"/>
              </a:rPr>
              <a:t>Aivan mahtava. </a:t>
            </a:r>
          </a:p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fi-FI" sz="2399" b="1">
                <a:solidFill>
                  <a:prstClr val="white"/>
                </a:solidFill>
                <a:latin typeface="Inter"/>
                <a:ea typeface="Calibri"/>
                <a:cs typeface="Calibri"/>
              </a:rPr>
              <a:t>Pakko päästä Aaltoon!</a:t>
            </a:r>
            <a:endParaRPr lang="en-US" sz="2399" b="1">
              <a:solidFill>
                <a:prstClr val="white"/>
              </a:solidFill>
              <a:latin typeface="Inter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81471DA-396F-AD36-2666-95103D5C654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2" t="28580" r="9947" b="9681"/>
          <a:stretch/>
        </p:blipFill>
        <p:spPr>
          <a:xfrm>
            <a:off x="17640153" y="9733"/>
            <a:ext cx="7055189" cy="7255902"/>
          </a:xfrm>
          <a:prstGeom prst="ellipse">
            <a:avLst/>
          </a:prstGeom>
        </p:spPr>
      </p:pic>
      <p:sp>
        <p:nvSpPr>
          <p:cNvPr id="13" name="Rounded Rectangular Callout 19">
            <a:extLst>
              <a:ext uri="{FF2B5EF4-FFF2-40B4-BE49-F238E27FC236}">
                <a16:creationId xmlns:a16="http://schemas.microsoft.com/office/drawing/2014/main" id="{49991498-22AC-3513-4DD6-BD4D731E22F5}"/>
              </a:ext>
            </a:extLst>
          </p:cNvPr>
          <p:cNvSpPr/>
          <p:nvPr/>
        </p:nvSpPr>
        <p:spPr>
          <a:xfrm>
            <a:off x="8815869" y="547557"/>
            <a:ext cx="4712711" cy="3683617"/>
          </a:xfrm>
          <a:prstGeom prst="wedgeRoundRectCallout">
            <a:avLst>
              <a:gd name="adj1" fmla="val 29283"/>
              <a:gd name="adj2" fmla="val 76112"/>
              <a:gd name="adj3" fmla="val 16667"/>
            </a:avLst>
          </a:prstGeom>
          <a:solidFill>
            <a:srgbClr val="B3DED8"/>
          </a:solidFill>
          <a:ln>
            <a:solidFill>
              <a:srgbClr val="B3DE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fi-FI" sz="2399" b="1">
                <a:solidFill>
                  <a:prstClr val="black"/>
                </a:solidFill>
                <a:latin typeface="Inter"/>
              </a:rPr>
              <a:t>Erityisen hyvin onnistunut asia oli ilmapiiri ja se mitä tapahtumasta erityisesti jäi </a:t>
            </a:r>
            <a:r>
              <a:rPr lang="fi-FI" sz="2399" b="1" err="1">
                <a:solidFill>
                  <a:prstClr val="black"/>
                </a:solidFill>
                <a:latin typeface="Inter"/>
              </a:rPr>
              <a:t>kotiinviemisiksi</a:t>
            </a:r>
            <a:r>
              <a:rPr lang="fi-FI" sz="2399" b="1">
                <a:solidFill>
                  <a:prstClr val="black"/>
                </a:solidFill>
                <a:latin typeface="Inter"/>
              </a:rPr>
              <a:t> oli valtava määrä uutta innostusta ja inspiraatiota tulevaisuudensuunnitelmiin.</a:t>
            </a:r>
            <a:endParaRPr lang="en-US" sz="2399" b="1" i="1">
              <a:solidFill>
                <a:prstClr val="black"/>
              </a:solidFill>
              <a:latin typeface="Inter"/>
            </a:endParaRPr>
          </a:p>
        </p:txBody>
      </p:sp>
      <p:sp>
        <p:nvSpPr>
          <p:cNvPr id="14" name="Rounded Rectangular Callout 18">
            <a:extLst>
              <a:ext uri="{FF2B5EF4-FFF2-40B4-BE49-F238E27FC236}">
                <a16:creationId xmlns:a16="http://schemas.microsoft.com/office/drawing/2014/main" id="{469699F8-9D44-33C1-011B-CE66E01BE14C}"/>
              </a:ext>
            </a:extLst>
          </p:cNvPr>
          <p:cNvSpPr/>
          <p:nvPr/>
        </p:nvSpPr>
        <p:spPr>
          <a:xfrm>
            <a:off x="15130498" y="11024408"/>
            <a:ext cx="3634716" cy="1174726"/>
          </a:xfrm>
          <a:prstGeom prst="wedgeRoundRectCallout">
            <a:avLst>
              <a:gd name="adj1" fmla="val 23848"/>
              <a:gd name="adj2" fmla="val 92070"/>
              <a:gd name="adj3" fmla="val 16667"/>
            </a:avLst>
          </a:prstGeom>
          <a:solidFill>
            <a:srgbClr val="006E69"/>
          </a:solidFill>
          <a:ln>
            <a:solidFill>
              <a:srgbClr val="006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fi-FI" sz="2399" b="1">
                <a:solidFill>
                  <a:prstClr val="white"/>
                </a:solidFill>
                <a:latin typeface="Inter"/>
              </a:rPr>
              <a:t>Elämäni paras päivä!</a:t>
            </a:r>
            <a:endParaRPr lang="en-US" sz="2399" b="1">
              <a:solidFill>
                <a:prstClr val="white"/>
              </a:solidFill>
              <a:latin typeface="Inter"/>
            </a:endParaRPr>
          </a:p>
        </p:txBody>
      </p:sp>
      <p:sp>
        <p:nvSpPr>
          <p:cNvPr id="16" name="Rounded Rectangular Callout 19">
            <a:extLst>
              <a:ext uri="{FF2B5EF4-FFF2-40B4-BE49-F238E27FC236}">
                <a16:creationId xmlns:a16="http://schemas.microsoft.com/office/drawing/2014/main" id="{AAFA913D-29A4-48D3-99FF-47070547741E}"/>
              </a:ext>
            </a:extLst>
          </p:cNvPr>
          <p:cNvSpPr/>
          <p:nvPr/>
        </p:nvSpPr>
        <p:spPr>
          <a:xfrm>
            <a:off x="3930482" y="555159"/>
            <a:ext cx="4448918" cy="1624448"/>
          </a:xfrm>
          <a:prstGeom prst="wedgeRoundRectCallout">
            <a:avLst>
              <a:gd name="adj1" fmla="val 3421"/>
              <a:gd name="adj2" fmla="val 89646"/>
              <a:gd name="adj3" fmla="val 16667"/>
            </a:avLst>
          </a:prstGeom>
          <a:solidFill>
            <a:srgbClr val="B3DED8"/>
          </a:solidFill>
          <a:ln>
            <a:solidFill>
              <a:srgbClr val="B3DE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fi-FI" sz="2399" b="1">
                <a:solidFill>
                  <a:prstClr val="black"/>
                </a:solidFill>
                <a:latin typeface="Inter"/>
              </a:rPr>
              <a:t>Upea kokemus ylipäätään ja oli ihanaa tutustua uusiin ihmisiin ja aloihin 💓</a:t>
            </a:r>
            <a:endParaRPr lang="en-US" sz="2399" b="1" i="1">
              <a:solidFill>
                <a:prstClr val="black"/>
              </a:solidFill>
              <a:latin typeface="Inter"/>
            </a:endParaRPr>
          </a:p>
        </p:txBody>
      </p:sp>
      <p:sp>
        <p:nvSpPr>
          <p:cNvPr id="3" name="Rounded Rectangular Callout 18">
            <a:extLst>
              <a:ext uri="{FF2B5EF4-FFF2-40B4-BE49-F238E27FC236}">
                <a16:creationId xmlns:a16="http://schemas.microsoft.com/office/drawing/2014/main" id="{EE449926-37D3-A43B-EE4C-C6A4AA80B104}"/>
              </a:ext>
            </a:extLst>
          </p:cNvPr>
          <p:cNvSpPr/>
          <p:nvPr/>
        </p:nvSpPr>
        <p:spPr>
          <a:xfrm>
            <a:off x="20140142" y="6547212"/>
            <a:ext cx="3634716" cy="1174726"/>
          </a:xfrm>
          <a:prstGeom prst="wedgeRoundRectCallout">
            <a:avLst>
              <a:gd name="adj1" fmla="val 23848"/>
              <a:gd name="adj2" fmla="val 92070"/>
              <a:gd name="adj3" fmla="val 16667"/>
            </a:avLst>
          </a:prstGeom>
          <a:solidFill>
            <a:srgbClr val="006E69"/>
          </a:solidFill>
          <a:ln>
            <a:solidFill>
              <a:srgbClr val="006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fi-FI" sz="2399" b="1">
                <a:solidFill>
                  <a:prstClr val="white"/>
                </a:solidFill>
                <a:latin typeface="Inter"/>
              </a:rPr>
              <a:t>Sai paljon tietoa opinnoista joista en edes tiennyt.</a:t>
            </a:r>
            <a:endParaRPr lang="en-US" sz="2399" b="1">
              <a:solidFill>
                <a:prstClr val="white"/>
              </a:solidFill>
              <a:latin typeface="Inter"/>
            </a:endParaRPr>
          </a:p>
        </p:txBody>
      </p:sp>
      <p:sp>
        <p:nvSpPr>
          <p:cNvPr id="4" name="Rounded Rectangular Callout 19">
            <a:extLst>
              <a:ext uri="{FF2B5EF4-FFF2-40B4-BE49-F238E27FC236}">
                <a16:creationId xmlns:a16="http://schemas.microsoft.com/office/drawing/2014/main" id="{E3B9DC58-711A-932E-BBDE-44A9D0B3F3A8}"/>
              </a:ext>
            </a:extLst>
          </p:cNvPr>
          <p:cNvSpPr/>
          <p:nvPr/>
        </p:nvSpPr>
        <p:spPr>
          <a:xfrm>
            <a:off x="334136" y="8177694"/>
            <a:ext cx="5498630" cy="3489420"/>
          </a:xfrm>
          <a:prstGeom prst="wedgeRoundRectCallout">
            <a:avLst>
              <a:gd name="adj1" fmla="val 35357"/>
              <a:gd name="adj2" fmla="val 92829"/>
              <a:gd name="adj3" fmla="val 16667"/>
            </a:avLst>
          </a:prstGeom>
          <a:solidFill>
            <a:srgbClr val="B3DED8"/>
          </a:solidFill>
          <a:ln>
            <a:solidFill>
              <a:srgbClr val="B3DE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fi-FI" sz="2399" b="1">
                <a:solidFill>
                  <a:prstClr val="black"/>
                </a:solidFill>
                <a:latin typeface="Inter"/>
              </a:rPr>
              <a:t>Tapahtumassa erityisen hyvin onnistui tiedon levittäminen eli osallistujien innostaminen ja opettaminen. Opin hyvin uutta tietoa tutuista ja uusista aloista niin puhujilta kuin opiskelijoilta itseltäänkin.</a:t>
            </a:r>
            <a:endParaRPr lang="en-US" sz="2399" b="1" i="1">
              <a:solidFill>
                <a:prstClr val="black"/>
              </a:solidFill>
              <a:latin typeface="Inter"/>
            </a:endParaRPr>
          </a:p>
        </p:txBody>
      </p:sp>
      <p:sp>
        <p:nvSpPr>
          <p:cNvPr id="5" name="Rounded Rectangular Callout 18">
            <a:extLst>
              <a:ext uri="{FF2B5EF4-FFF2-40B4-BE49-F238E27FC236}">
                <a16:creationId xmlns:a16="http://schemas.microsoft.com/office/drawing/2014/main" id="{72839D63-8243-397F-6243-FA0A89A77751}"/>
              </a:ext>
            </a:extLst>
          </p:cNvPr>
          <p:cNvSpPr/>
          <p:nvPr/>
        </p:nvSpPr>
        <p:spPr>
          <a:xfrm>
            <a:off x="6066087" y="8337116"/>
            <a:ext cx="7324269" cy="2425033"/>
          </a:xfrm>
          <a:prstGeom prst="wedgeRoundRectCallout">
            <a:avLst>
              <a:gd name="adj1" fmla="val -18931"/>
              <a:gd name="adj2" fmla="val 89528"/>
              <a:gd name="adj3" fmla="val 16667"/>
            </a:avLst>
          </a:prstGeom>
          <a:solidFill>
            <a:srgbClr val="006E69"/>
          </a:solidFill>
          <a:ln>
            <a:solidFill>
              <a:srgbClr val="006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fi-FI" sz="2399" b="1">
                <a:solidFill>
                  <a:prstClr val="white"/>
                </a:solidFill>
                <a:latin typeface="Inter"/>
              </a:rPr>
              <a:t>Yhteishenki ja avoimuus, innostavat ja inspiroivat esiintyjät, tarpeeksi vapaata aikaa eikä kaikki ollut minuutintarkkaa. Tapahtuma vastasi tosi hyvin oletuksiani ja sain paljon uusia ajatuksia tuleviin opiskeluihin</a:t>
            </a:r>
            <a:endParaRPr lang="en-US" sz="2399" b="1">
              <a:solidFill>
                <a:prstClr val="white"/>
              </a:solidFill>
              <a:latin typeface="Inter"/>
            </a:endParaRPr>
          </a:p>
        </p:txBody>
      </p:sp>
      <p:sp>
        <p:nvSpPr>
          <p:cNvPr id="6" name="Rounded Rectangular Callout 19">
            <a:extLst>
              <a:ext uri="{FF2B5EF4-FFF2-40B4-BE49-F238E27FC236}">
                <a16:creationId xmlns:a16="http://schemas.microsoft.com/office/drawing/2014/main" id="{80859744-7017-A778-0892-979564813090}"/>
              </a:ext>
            </a:extLst>
          </p:cNvPr>
          <p:cNvSpPr/>
          <p:nvPr/>
        </p:nvSpPr>
        <p:spPr>
          <a:xfrm>
            <a:off x="9016253" y="11025921"/>
            <a:ext cx="5826092" cy="1963546"/>
          </a:xfrm>
          <a:prstGeom prst="wedgeRoundRectCallout">
            <a:avLst>
              <a:gd name="adj1" fmla="val 3283"/>
              <a:gd name="adj2" fmla="val 87567"/>
              <a:gd name="adj3" fmla="val 16667"/>
            </a:avLst>
          </a:prstGeom>
          <a:solidFill>
            <a:srgbClr val="B3DED8"/>
          </a:solidFill>
          <a:ln>
            <a:solidFill>
              <a:srgbClr val="B3DE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en-US" sz="2399" b="1">
                <a:solidFill>
                  <a:prstClr val="black"/>
                </a:solidFill>
                <a:latin typeface="Inter"/>
              </a:rPr>
              <a:t>The overall organization was nice. Managing such an event in a campus of this size without anyone getting lost is impressive.</a:t>
            </a:r>
            <a:endParaRPr lang="en-US" sz="2399" b="1" i="1">
              <a:solidFill>
                <a:prstClr val="black"/>
              </a:solidFill>
              <a:latin typeface="Inter"/>
            </a:endParaRPr>
          </a:p>
        </p:txBody>
      </p:sp>
      <p:sp>
        <p:nvSpPr>
          <p:cNvPr id="9" name="Rounded Rectangular Callout 18">
            <a:extLst>
              <a:ext uri="{FF2B5EF4-FFF2-40B4-BE49-F238E27FC236}">
                <a16:creationId xmlns:a16="http://schemas.microsoft.com/office/drawing/2014/main" id="{4C467825-C8A8-D4B6-4563-F29D9B83CDC4}"/>
              </a:ext>
            </a:extLst>
          </p:cNvPr>
          <p:cNvSpPr/>
          <p:nvPr/>
        </p:nvSpPr>
        <p:spPr>
          <a:xfrm>
            <a:off x="330571" y="5091853"/>
            <a:ext cx="5092118" cy="1904283"/>
          </a:xfrm>
          <a:prstGeom prst="wedgeRoundRectCallout">
            <a:avLst>
              <a:gd name="adj1" fmla="val 5793"/>
              <a:gd name="adj2" fmla="val 76887"/>
              <a:gd name="adj3" fmla="val 16667"/>
            </a:avLst>
          </a:prstGeom>
          <a:solidFill>
            <a:srgbClr val="006E69"/>
          </a:solidFill>
          <a:ln>
            <a:solidFill>
              <a:srgbClr val="006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en-US" sz="2399" b="1">
                <a:solidFill>
                  <a:srgbClr val="FFFFFF"/>
                </a:solidFill>
                <a:latin typeface="Inter"/>
              </a:rPr>
              <a:t>It was really helpful to understand about complicated topics for example quantum mechanics!</a:t>
            </a:r>
            <a:endParaRPr lang="en-US" sz="2399" b="1">
              <a:solidFill>
                <a:prstClr val="white"/>
              </a:solidFill>
              <a:latin typeface="Inter"/>
            </a:endParaRPr>
          </a:p>
        </p:txBody>
      </p:sp>
      <p:pic>
        <p:nvPicPr>
          <p:cNvPr id="2" name="Picture 1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59C52A8F-6ED3-0B52-52D1-695BCA91CD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69617" y="11784171"/>
            <a:ext cx="3762825" cy="1922804"/>
          </a:xfrm>
          <a:prstGeom prst="rect">
            <a:avLst/>
          </a:prstGeom>
        </p:spPr>
      </p:pic>
      <p:sp>
        <p:nvSpPr>
          <p:cNvPr id="23" name="Rounded Rectangular Callout 18">
            <a:extLst>
              <a:ext uri="{FF2B5EF4-FFF2-40B4-BE49-F238E27FC236}">
                <a16:creationId xmlns:a16="http://schemas.microsoft.com/office/drawing/2014/main" id="{DF5E830E-F2C2-49FD-AECD-D675D22DEDA3}"/>
              </a:ext>
            </a:extLst>
          </p:cNvPr>
          <p:cNvSpPr/>
          <p:nvPr/>
        </p:nvSpPr>
        <p:spPr>
          <a:xfrm>
            <a:off x="13754246" y="3151304"/>
            <a:ext cx="4679056" cy="2694754"/>
          </a:xfrm>
          <a:prstGeom prst="wedgeRoundRectCallout">
            <a:avLst>
              <a:gd name="adj1" fmla="val 6622"/>
              <a:gd name="adj2" fmla="val 73387"/>
              <a:gd name="adj3" fmla="val 16667"/>
            </a:avLst>
          </a:prstGeom>
          <a:solidFill>
            <a:srgbClr val="006E69"/>
          </a:solidFill>
          <a:ln>
            <a:solidFill>
              <a:srgbClr val="006E6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9373" tIns="109687" rIns="219373" bIns="109687" rtlCol="0" anchor="ctr"/>
          <a:lstStyle/>
          <a:p>
            <a:pPr algn="ctr" defTabSz="1096869" fontAlgn="base">
              <a:spcBef>
                <a:spcPct val="0"/>
              </a:spcBef>
              <a:spcAft>
                <a:spcPct val="0"/>
              </a:spcAft>
            </a:pPr>
            <a:r>
              <a:rPr lang="fi-FI" sz="2399" b="1">
                <a:solidFill>
                  <a:prstClr val="white"/>
                </a:solidFill>
                <a:latin typeface="Inter"/>
              </a:rPr>
              <a:t>Kiinnostuin erityisesti teknillisestä fysiikasta sekä tietotekniikasta, vaikka ennen olin kiinnostunut vain kemiantekniikasta.</a:t>
            </a:r>
            <a:endParaRPr lang="en-US" sz="2399" b="1">
              <a:solidFill>
                <a:prstClr val="white"/>
              </a:solidFill>
              <a:latin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1769351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0"/>
    </mc:Choice>
    <mc:Fallback xmlns="">
      <p:transition advTm="2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15E0DBD-50B2-CCFC-7DCF-6B2456A9A03D}"/>
              </a:ext>
            </a:extLst>
          </p:cNvPr>
          <p:cNvSpPr/>
          <p:nvPr/>
        </p:nvSpPr>
        <p:spPr>
          <a:xfrm>
            <a:off x="186267" y="183697"/>
            <a:ext cx="23977600" cy="13280874"/>
          </a:xfrm>
          <a:prstGeom prst="rect">
            <a:avLst/>
          </a:prstGeom>
          <a:solidFill>
            <a:srgbClr val="B3DED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478"/>
          </a:p>
        </p:txBody>
      </p:sp>
      <p:sp>
        <p:nvSpPr>
          <p:cNvPr id="5" name="Tekstiruutu 1">
            <a:extLst>
              <a:ext uri="{FF2B5EF4-FFF2-40B4-BE49-F238E27FC236}">
                <a16:creationId xmlns:a16="http://schemas.microsoft.com/office/drawing/2014/main" id="{10C7B33A-6188-A751-6B94-4126DAC0EFA3}"/>
              </a:ext>
            </a:extLst>
          </p:cNvPr>
          <p:cNvSpPr txBox="1"/>
          <p:nvPr/>
        </p:nvSpPr>
        <p:spPr>
          <a:xfrm>
            <a:off x="845373" y="3049074"/>
            <a:ext cx="16599926" cy="7915930"/>
          </a:xfrm>
          <a:prstGeom prst="rect">
            <a:avLst/>
          </a:prstGeom>
          <a:noFill/>
        </p:spPr>
        <p:txBody>
          <a:bodyPr wrap="square" lIns="219373" tIns="109687" rIns="219373" bIns="109687" rtlCol="0" anchor="t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fi-FI" sz="2800" b="1">
                <a:latin typeface="Inter"/>
                <a:ea typeface="+mn-lt"/>
                <a:cs typeface="+mn-lt"/>
              </a:rPr>
              <a:t> </a:t>
            </a:r>
            <a:r>
              <a:rPr lang="fi-FI" sz="3200" b="1">
                <a:latin typeface="Inter"/>
                <a:ea typeface="+mn-lt"/>
                <a:cs typeface="+mn-lt"/>
              </a:rPr>
              <a:t>Tekniikan ala tarjoaa lukemattomia mahdollisuuksia Suomessa   </a:t>
            </a:r>
            <a:br>
              <a:rPr lang="fi-FI" sz="3200" b="1">
                <a:latin typeface="Inter"/>
                <a:ea typeface="+mn-lt"/>
                <a:cs typeface="+mn-lt"/>
              </a:rPr>
            </a:br>
            <a:r>
              <a:rPr lang="fi-FI" sz="3200" b="1">
                <a:latin typeface="Inter"/>
                <a:ea typeface="+mn-lt"/>
                <a:cs typeface="+mn-lt"/>
              </a:rPr>
              <a:t>  ja maailmalla</a:t>
            </a:r>
            <a:br>
              <a:rPr lang="fi-FI" sz="2800" b="1">
                <a:latin typeface="Inter"/>
                <a:ea typeface="+mn-lt"/>
                <a:cs typeface="+mn-lt"/>
              </a:rPr>
            </a:br>
            <a:r>
              <a:rPr lang="fi-FI" sz="2800" b="1">
                <a:latin typeface="Inter"/>
                <a:ea typeface="+mn-lt"/>
                <a:cs typeface="+mn-lt"/>
              </a:rPr>
              <a:t>  </a:t>
            </a:r>
            <a:r>
              <a:rPr lang="fi-FI" sz="2800">
                <a:latin typeface="Inter"/>
                <a:ea typeface="+mn-lt"/>
                <a:cs typeface="+mn-lt"/>
              </a:rPr>
              <a:t>Yli 100 erikoistumisvaihtoehtoa, urapolkuja tutkimuksesta johtamiseen ja monialaisia  </a:t>
            </a:r>
            <a:br>
              <a:rPr lang="fi-FI" sz="2800">
                <a:latin typeface="Inter"/>
                <a:ea typeface="+mn-lt"/>
                <a:cs typeface="+mn-lt"/>
              </a:rPr>
            </a:br>
            <a:r>
              <a:rPr lang="fi-FI" sz="2800">
                <a:latin typeface="Inter"/>
                <a:ea typeface="+mn-lt"/>
                <a:cs typeface="+mn-lt"/>
              </a:rPr>
              <a:t>   työympäristöjä – tekniikan ala ei ole yksi suunta, vaan avaa monia ovia Suomessa ja  </a:t>
            </a:r>
            <a:br>
              <a:rPr lang="fi-FI" sz="2800">
                <a:latin typeface="Inter"/>
                <a:ea typeface="+mn-lt"/>
                <a:cs typeface="+mn-lt"/>
              </a:rPr>
            </a:br>
            <a:r>
              <a:rPr lang="fi-FI" sz="2800">
                <a:latin typeface="Inter"/>
                <a:ea typeface="+mn-lt"/>
                <a:cs typeface="+mn-lt"/>
              </a:rPr>
              <a:t>   maailmalla!</a:t>
            </a:r>
          </a:p>
          <a:p>
            <a:endParaRPr lang="fi-FI" sz="3200" b="1">
              <a:latin typeface="Inter"/>
              <a:ea typeface="+mn-lt"/>
              <a:cs typeface="+mn-lt"/>
            </a:endParaRPr>
          </a:p>
          <a:p>
            <a:pPr marL="685165" indent="-685165">
              <a:buFont typeface="Wingdings" panose="020B0604020202020204" pitchFamily="34" charset="0"/>
              <a:buChar char="Ø"/>
            </a:pPr>
            <a:r>
              <a:rPr lang="fi-FI" sz="3200" b="1">
                <a:latin typeface="Inter"/>
                <a:ea typeface="+mn-lt"/>
                <a:cs typeface="+mn-lt"/>
              </a:rPr>
              <a:t>Tekniikan avulla voi muuttaa maailmaa ja vaikuttaa</a:t>
            </a:r>
            <a:br>
              <a:rPr lang="fi-FI" sz="2800" b="1">
                <a:latin typeface="Inter"/>
                <a:ea typeface="+mn-lt"/>
                <a:cs typeface="+mn-lt"/>
              </a:rPr>
            </a:br>
            <a:r>
              <a:rPr lang="fi-FI" sz="2800">
                <a:latin typeface="Inter"/>
                <a:ea typeface="+mn-lt"/>
                <a:cs typeface="+mn-lt"/>
              </a:rPr>
              <a:t>Ilmastonmuutos, terveydenhuolto, tekoäly ja digitaaliset ratkaisut – </a:t>
            </a:r>
            <a:br>
              <a:rPr lang="fi-FI" sz="2800">
                <a:latin typeface="Inter"/>
                <a:ea typeface="+mn-lt"/>
                <a:cs typeface="+mn-lt"/>
              </a:rPr>
            </a:br>
            <a:r>
              <a:rPr lang="fi-FI" sz="2800">
                <a:latin typeface="Inter"/>
                <a:ea typeface="+mn-lt"/>
                <a:cs typeface="+mn-lt"/>
              </a:rPr>
              <a:t>tulevaisuuden suuret haasteet ratkaistaan tekniikan avulla. </a:t>
            </a:r>
            <a:br>
              <a:rPr lang="fi-FI" sz="2800">
                <a:latin typeface="Inter"/>
                <a:ea typeface="+mn-lt"/>
                <a:cs typeface="+mn-lt"/>
              </a:rPr>
            </a:br>
            <a:r>
              <a:rPr lang="fi-FI" sz="2800">
                <a:latin typeface="Inter"/>
                <a:ea typeface="+mn-lt"/>
                <a:cs typeface="+mn-lt"/>
              </a:rPr>
              <a:t>Tekniikka vaikuttaa merkittävästi yhteiskunnan ja </a:t>
            </a:r>
            <a:r>
              <a:rPr lang="fi-FI" sz="2800" dirty="0">
                <a:latin typeface="Inter"/>
                <a:ea typeface="+mn-lt"/>
                <a:cs typeface="+mn-lt"/>
              </a:rPr>
              <a:t>palveluiden ja kehittymiseen</a:t>
            </a:r>
            <a:r>
              <a:rPr lang="fi-FI" sz="2800">
                <a:latin typeface="Inter"/>
                <a:ea typeface="+mn-lt"/>
                <a:cs typeface="+mn-lt"/>
              </a:rPr>
              <a:t>.</a:t>
            </a:r>
            <a:br>
              <a:rPr lang="fi-FI" sz="2800">
                <a:latin typeface="Inter"/>
                <a:ea typeface="+mn-lt"/>
                <a:cs typeface="+mn-lt"/>
              </a:rPr>
            </a:br>
            <a:endParaRPr lang="fi-FI" sz="2800" b="1">
              <a:latin typeface="Inter"/>
              <a:ea typeface="+mn-lt"/>
              <a:cs typeface="+mn-lt"/>
            </a:endParaRPr>
          </a:p>
          <a:p>
            <a:pPr marL="685165" indent="-685165">
              <a:buFont typeface="Wingdings" panose="020B0604020202020204" pitchFamily="34" charset="0"/>
              <a:buChar char="Ø"/>
            </a:pPr>
            <a:r>
              <a:rPr lang="fi-FI" sz="3200" b="1" dirty="0">
                <a:latin typeface="Inter"/>
                <a:ea typeface="Inter" panose="02000503000000020004" pitchFamily="50" charset="0"/>
                <a:cs typeface="Inter" panose="02000503000000020004" pitchFamily="50" charset="0"/>
              </a:rPr>
              <a:t>Tekniikan alan valinneet naiset menestyvät hyvin</a:t>
            </a:r>
            <a:br>
              <a:rPr lang="fi-FI" sz="2800" b="1">
                <a:latin typeface="Inter"/>
                <a:ea typeface="+mn-lt"/>
                <a:cs typeface="+mn-lt"/>
              </a:rPr>
            </a:br>
            <a:br>
              <a:rPr lang="fi-FI" sz="2800">
                <a:latin typeface="Inter"/>
                <a:ea typeface="+mn-lt"/>
                <a:cs typeface="+mn-lt"/>
              </a:rPr>
            </a:br>
            <a:endParaRPr lang="fi-FI" sz="2800">
              <a:latin typeface="Inter"/>
              <a:ea typeface="+mn-lt"/>
              <a:cs typeface="+mn-lt"/>
            </a:endParaRPr>
          </a:p>
          <a:p>
            <a:pPr marL="685165" indent="-685165">
              <a:buFont typeface="Wingdings" panose="020B0604020202020204" pitchFamily="34" charset="0"/>
              <a:buChar char="Ø"/>
            </a:pPr>
            <a:r>
              <a:rPr lang="fi-FI" sz="3200" b="1">
                <a:latin typeface="Inter"/>
                <a:ea typeface="+mn-lt"/>
                <a:cs typeface="+mn-lt"/>
              </a:rPr>
              <a:t>Tekniikan ala tarvitsee monimuotoisuutta kehittyäkseen</a:t>
            </a:r>
            <a:br>
              <a:rPr lang="fi-FI" sz="2800" b="1">
                <a:latin typeface="Inter"/>
                <a:ea typeface="+mn-lt"/>
                <a:cs typeface="+mn-lt"/>
              </a:rPr>
            </a:br>
            <a:r>
              <a:rPr lang="fi-FI" sz="2800">
                <a:latin typeface="Inter"/>
                <a:ea typeface="+mn-lt"/>
                <a:cs typeface="+mn-lt"/>
              </a:rPr>
              <a:t>Uudet näkökulmat ja erilaiset taustat uudistavat alaa – tarvitsemme lisää naisia ja sukupuolivähemmistöjen edustajia niin tekniikan koulutuksen kuin teollisuuden parissa. </a:t>
            </a:r>
            <a:endParaRPr lang="fi-FI" sz="2800" dirty="0">
              <a:latin typeface="Inter"/>
              <a:ea typeface="+mn-lt"/>
              <a:cs typeface="+mn-lt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B9C874A-D715-9C4E-3222-913E05498A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226" t="8287" r="17768"/>
          <a:stretch/>
        </p:blipFill>
        <p:spPr>
          <a:xfrm rot="360000">
            <a:off x="15659339" y="3397905"/>
            <a:ext cx="8300812" cy="8514378"/>
          </a:xfrm>
          <a:prstGeom prst="flowChartConnector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0EE2E6-8FAD-45DB-5A6E-F2BCD0E275AB}"/>
              </a:ext>
            </a:extLst>
          </p:cNvPr>
          <p:cNvSpPr txBox="1"/>
          <p:nvPr/>
        </p:nvSpPr>
        <p:spPr>
          <a:xfrm>
            <a:off x="911696" y="536131"/>
            <a:ext cx="20694304" cy="216050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219373" tIns="109687" rIns="219373" bIns="109687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7200" b="1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MIKSI Shaking up Tech?</a:t>
            </a:r>
            <a:br>
              <a:rPr lang="fi-FI" sz="5400" b="1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</a:br>
            <a:r>
              <a:rPr lang="fi-FI" sz="5400" b="1" noProof="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Monimuotoisuus luo parempaa tekniikkaa kaikille!</a:t>
            </a:r>
          </a:p>
        </p:txBody>
      </p:sp>
    </p:spTree>
    <p:extLst>
      <p:ext uri="{BB962C8B-B14F-4D97-AF65-F5344CB8AC3E}">
        <p14:creationId xmlns:p14="http://schemas.microsoft.com/office/powerpoint/2010/main" val="4022959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0"/>
    </mc:Choice>
    <mc:Fallback xmlns="">
      <p:transition advTm="20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8481A64-EB2F-175E-12BF-036055AFDB3A}"/>
              </a:ext>
            </a:extLst>
          </p:cNvPr>
          <p:cNvSpPr/>
          <p:nvPr/>
        </p:nvSpPr>
        <p:spPr>
          <a:xfrm rot="240000">
            <a:off x="1275062" y="8553918"/>
            <a:ext cx="8273372" cy="2511043"/>
          </a:xfrm>
          <a:prstGeom prst="roundRect">
            <a:avLst/>
          </a:prstGeom>
          <a:solidFill>
            <a:srgbClr val="B3DED8"/>
          </a:solidFill>
          <a:ln>
            <a:solidFill>
              <a:srgbClr val="006E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478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966E455-83D8-1044-4973-3B93E9E32CF7}"/>
              </a:ext>
            </a:extLst>
          </p:cNvPr>
          <p:cNvSpPr/>
          <p:nvPr/>
        </p:nvSpPr>
        <p:spPr>
          <a:xfrm rot="-240000">
            <a:off x="423828" y="3302164"/>
            <a:ext cx="9385086" cy="3434140"/>
          </a:xfrm>
          <a:prstGeom prst="roundRect">
            <a:avLst/>
          </a:prstGeom>
          <a:solidFill>
            <a:srgbClr val="B3DED8"/>
          </a:solidFill>
          <a:ln>
            <a:solidFill>
              <a:srgbClr val="006E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478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2BB85AF-6825-E94F-87C0-0153E6B20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836" y="908455"/>
            <a:ext cx="9271126" cy="1298323"/>
          </a:xfrm>
        </p:spPr>
        <p:txBody>
          <a:bodyPr>
            <a:noAutofit/>
          </a:bodyPr>
          <a:lstStyle/>
          <a:p>
            <a:r>
              <a:rPr lang="fi-FI" sz="7200" b="1">
                <a:latin typeface="Inter"/>
                <a:cs typeface="Arial"/>
              </a:rPr>
              <a:t>OSALLISTUJAT</a:t>
            </a:r>
            <a:endParaRPr lang="fi-FI" sz="7200" b="1">
              <a:latin typeface="Inter var"/>
              <a:cs typeface="Arial" panose="020B0604020202020204" pitchFamily="34" charset="0"/>
            </a:endParaRP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D048A36B-2659-44FD-BCD6-EE183F426B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9" r="248" b="1614"/>
          <a:stretch/>
        </p:blipFill>
        <p:spPr>
          <a:xfrm>
            <a:off x="16116792" y="3738"/>
            <a:ext cx="8262055" cy="13695574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0662700A-6064-46BF-B2D9-BE89E3B180A0}"/>
              </a:ext>
            </a:extLst>
          </p:cNvPr>
          <p:cNvSpPr txBox="1"/>
          <p:nvPr/>
        </p:nvSpPr>
        <p:spPr>
          <a:xfrm rot="-240000">
            <a:off x="781237" y="3554259"/>
            <a:ext cx="8705315" cy="2929950"/>
          </a:xfrm>
          <a:prstGeom prst="rect">
            <a:avLst/>
          </a:prstGeom>
          <a:noFill/>
        </p:spPr>
        <p:txBody>
          <a:bodyPr wrap="square" lIns="219373" tIns="109687" rIns="219373" bIns="109687" rtlCol="0" anchor="t">
            <a:spAutoFit/>
          </a:bodyPr>
          <a:lstStyle/>
          <a:p>
            <a:pPr algn="ctr"/>
            <a:r>
              <a:rPr lang="fi-FI" sz="4400" b="1" spc="300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Ammatinvalinnan kynnyksellä olevat nuoret naiset ja sukupuolivähemmistöt.</a:t>
            </a:r>
            <a:endParaRPr lang="en-FI" sz="4400" b="1">
              <a:latin typeface="Inter" panose="02000503000000020004" pitchFamily="50" charset="0"/>
              <a:ea typeface="Inter" panose="02000503000000020004" pitchFamily="50" charset="0"/>
              <a:cs typeface="Inter" panose="02000503000000020004" pitchFamily="50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A0560E-42AF-E92E-89EB-F9D1ED0CC9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600" t="7449" r="7418"/>
          <a:stretch/>
        </p:blipFill>
        <p:spPr>
          <a:xfrm>
            <a:off x="9369970" y="2759366"/>
            <a:ext cx="8638802" cy="8575091"/>
          </a:xfrm>
          <a:prstGeom prst="ellipse">
            <a:avLst/>
          </a:prstGeom>
          <a:ln>
            <a:solidFill>
              <a:srgbClr val="006E69"/>
            </a:solidFill>
          </a:ln>
        </p:spPr>
      </p:pic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B32F246B-9F1F-BE0F-204E-E81E89A30A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" y="11350876"/>
            <a:ext cx="4554217" cy="23560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89DBD40-8F35-8ED0-1622-EB638CC83364}"/>
              </a:ext>
            </a:extLst>
          </p:cNvPr>
          <p:cNvSpPr txBox="1"/>
          <p:nvPr/>
        </p:nvSpPr>
        <p:spPr>
          <a:xfrm rot="234772">
            <a:off x="1344432" y="8780449"/>
            <a:ext cx="8058260" cy="199373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219373" tIns="109687" rIns="219373" bIns="109687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i-FI" sz="3359" b="1">
                <a:latin typeface="Inter"/>
                <a:cs typeface="Segoe UI"/>
              </a:rPr>
              <a:t>Tapahtuma on osallistujille maksuton!</a:t>
            </a:r>
            <a:br>
              <a:rPr lang="fi-FI" sz="3359" b="1">
                <a:latin typeface="Inter"/>
                <a:cs typeface="Segoe UI"/>
              </a:rPr>
            </a:br>
            <a:r>
              <a:rPr lang="fi-FI" sz="3359" b="1">
                <a:latin typeface="Inter"/>
                <a:cs typeface="Segoe UI"/>
              </a:rPr>
              <a:t>Matkat ja majoitus korvataan</a:t>
            </a:r>
            <a:r>
              <a:rPr lang="fi-FI" sz="4798" b="1">
                <a:latin typeface="Inter"/>
                <a:cs typeface="Segoe UI"/>
              </a:rPr>
              <a:t>.</a:t>
            </a:r>
            <a:endParaRPr lang="en-US" sz="6478">
              <a:latin typeface="Inter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D2293C-B4FE-C413-88C0-2D036B1980A0}"/>
              </a:ext>
            </a:extLst>
          </p:cNvPr>
          <p:cNvSpPr txBox="1"/>
          <p:nvPr/>
        </p:nvSpPr>
        <p:spPr>
          <a:xfrm>
            <a:off x="16934729" y="13071925"/>
            <a:ext cx="7471530" cy="6091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219373" tIns="109687" rIns="219373" bIns="109687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en-US" sz="2519" b="1" err="1">
                <a:solidFill>
                  <a:srgbClr val="006E69"/>
                </a:solidFill>
                <a:latin typeface="Inter"/>
                <a:ea typeface="Calibri"/>
                <a:cs typeface="Calibri"/>
              </a:rPr>
              <a:t>Osallistujien</a:t>
            </a:r>
            <a:r>
              <a:rPr lang="en-US" sz="2519" b="1">
                <a:solidFill>
                  <a:srgbClr val="006E69"/>
                </a:solidFill>
                <a:latin typeface="Inter"/>
                <a:ea typeface="Calibri"/>
                <a:cs typeface="Calibri"/>
              </a:rPr>
              <a:t> </a:t>
            </a:r>
            <a:r>
              <a:rPr lang="en-US" sz="2519" b="1" err="1">
                <a:solidFill>
                  <a:srgbClr val="006E69"/>
                </a:solidFill>
                <a:latin typeface="Inter"/>
                <a:ea typeface="Calibri"/>
                <a:cs typeface="Calibri"/>
              </a:rPr>
              <a:t>kotipaikkakunnat</a:t>
            </a:r>
            <a:r>
              <a:rPr lang="en-US" sz="2519" b="1">
                <a:solidFill>
                  <a:srgbClr val="006E69"/>
                </a:solidFill>
                <a:latin typeface="Inter"/>
                <a:ea typeface="Calibri"/>
                <a:cs typeface="Calibri"/>
              </a:rPr>
              <a:t> v. 2023</a:t>
            </a:r>
          </a:p>
        </p:txBody>
      </p:sp>
    </p:spTree>
    <p:extLst>
      <p:ext uri="{BB962C8B-B14F-4D97-AF65-F5344CB8AC3E}">
        <p14:creationId xmlns:p14="http://schemas.microsoft.com/office/powerpoint/2010/main" val="2142032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0"/>
    </mc:Choice>
    <mc:Fallback xmlns="">
      <p:transition advTm="20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64C83-342D-4596-6158-BD9845DC1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7D52FE66-0A87-FFF3-85CC-79AE8E017BF1}"/>
              </a:ext>
            </a:extLst>
          </p:cNvPr>
          <p:cNvSpPr/>
          <p:nvPr/>
        </p:nvSpPr>
        <p:spPr>
          <a:xfrm>
            <a:off x="502024" y="7356696"/>
            <a:ext cx="8656157" cy="2669449"/>
          </a:xfrm>
          <a:prstGeom prst="flowChartAlternateProcess">
            <a:avLst/>
          </a:prstGeom>
          <a:noFill/>
          <a:ln>
            <a:noFill/>
          </a:ln>
        </p:spPr>
        <p:txBody>
          <a:bodyPr vert="horz" lIns="219373" tIns="109687" rIns="219373" bIns="109687" numCol="1" rtlCol="0" anchor="ctr">
            <a:noAutofit/>
          </a:bodyPr>
          <a:lstStyle/>
          <a:p>
            <a:pPr marL="306209" lvl="1" defTabSz="2193737">
              <a:spcAft>
                <a:spcPts val="1439"/>
              </a:spcAft>
            </a:pPr>
            <a:endParaRPr lang="en-US" sz="4400" b="1">
              <a:latin typeface="Inter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3FA66A8B-7B6B-CD29-95E0-8A4038EAE5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8013" y="6705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FI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BFF1B7-7035-AEF3-F18B-928C4F0C08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480" y="0"/>
            <a:ext cx="20370294" cy="13716000"/>
          </a:xfrm>
          <a:prstGeom prst="rect">
            <a:avLst/>
          </a:prstGeom>
        </p:spPr>
      </p:pic>
      <p:pic>
        <p:nvPicPr>
          <p:cNvPr id="16" name="Picture 15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2AF6FB32-01B2-A922-7AB1-1D28161C40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94" y="11314392"/>
            <a:ext cx="3602225" cy="1839304"/>
          </a:xfrm>
          <a:prstGeom prst="rect">
            <a:avLst/>
          </a:prstGeom>
        </p:spPr>
      </p:pic>
      <p:pic>
        <p:nvPicPr>
          <p:cNvPr id="15" name="Picture 14" descr="A blue and black text with arrows&#10;&#10;Description automatically generated">
            <a:extLst>
              <a:ext uri="{FF2B5EF4-FFF2-40B4-BE49-F238E27FC236}">
                <a16:creationId xmlns:a16="http://schemas.microsoft.com/office/drawing/2014/main" id="{5C62286F-12ED-7A4C-2050-F6EF0124B3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194" y="9162395"/>
            <a:ext cx="3316940" cy="186577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7A1C664-B6D4-5818-D0C8-6422BF0CFD57}"/>
              </a:ext>
            </a:extLst>
          </p:cNvPr>
          <p:cNvSpPr txBox="1"/>
          <p:nvPr/>
        </p:nvSpPr>
        <p:spPr>
          <a:xfrm>
            <a:off x="424910" y="759124"/>
            <a:ext cx="33075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err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Tiesitkö</a:t>
            </a:r>
            <a:r>
              <a:rPr lang="en-US" sz="5400" b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?</a:t>
            </a:r>
            <a:endParaRPr lang="en-FI" sz="5400" b="1">
              <a:latin typeface="Inter" panose="02000503000000020004" pitchFamily="50" charset="0"/>
              <a:ea typeface="Inter" panose="02000503000000020004" pitchFamily="50" charset="0"/>
              <a:cs typeface="Inter" panose="02000503000000020004" pitchFamily="50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840D20-C246-BE4C-3DE8-67A6F6E5E614}"/>
              </a:ext>
            </a:extLst>
          </p:cNvPr>
          <p:cNvSpPr txBox="1"/>
          <p:nvPr/>
        </p:nvSpPr>
        <p:spPr>
          <a:xfrm>
            <a:off x="18697251" y="12507365"/>
            <a:ext cx="61985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i-FI" sz="1800"/>
          </a:p>
          <a:p>
            <a:r>
              <a:rPr lang="fi-FI" sz="1800" b="1" err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TEK:n</a:t>
            </a:r>
            <a:r>
              <a:rPr lang="fi-FI" sz="1800" b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 tutkimus-sisältöä vuosilta 2024 ja 2025</a:t>
            </a:r>
            <a:endParaRPr lang="en-FI" sz="1800" b="1">
              <a:latin typeface="Inter" panose="02000503000000020004" pitchFamily="50" charset="0"/>
              <a:ea typeface="Inter" panose="02000503000000020004" pitchFamily="50" charset="0"/>
              <a:cs typeface="Inter" panose="0200050300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772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0"/>
    </mc:Choice>
    <mc:Fallback xmlns="">
      <p:transition advTm="20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C2E9A-3098-FCB6-12E7-EA66C092B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E46A688-DBB0-67A8-1241-0FC38F4B89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5675" y="0"/>
            <a:ext cx="20336738" cy="13716000"/>
          </a:xfrm>
          <a:prstGeom prst="rect">
            <a:avLst/>
          </a:prstGeom>
        </p:spPr>
      </p:pic>
      <p:sp>
        <p:nvSpPr>
          <p:cNvPr id="2" name="Suorakulmio 1">
            <a:extLst>
              <a:ext uri="{FF2B5EF4-FFF2-40B4-BE49-F238E27FC236}">
                <a16:creationId xmlns:a16="http://schemas.microsoft.com/office/drawing/2014/main" id="{A1F81EE6-01F3-7F38-80CB-F0BC90C406A9}"/>
              </a:ext>
            </a:extLst>
          </p:cNvPr>
          <p:cNvSpPr/>
          <p:nvPr/>
        </p:nvSpPr>
        <p:spPr>
          <a:xfrm>
            <a:off x="502024" y="7356696"/>
            <a:ext cx="8656157" cy="2669449"/>
          </a:xfrm>
          <a:prstGeom prst="flowChartAlternateProcess">
            <a:avLst/>
          </a:prstGeom>
          <a:noFill/>
          <a:ln>
            <a:noFill/>
          </a:ln>
        </p:spPr>
        <p:txBody>
          <a:bodyPr vert="horz" lIns="219373" tIns="109687" rIns="219373" bIns="109687" numCol="1" rtlCol="0" anchor="ctr">
            <a:noAutofit/>
          </a:bodyPr>
          <a:lstStyle/>
          <a:p>
            <a:pPr marL="306209" lvl="1" defTabSz="2193737">
              <a:spcAft>
                <a:spcPts val="1439"/>
              </a:spcAft>
            </a:pPr>
            <a:endParaRPr lang="en-US" sz="4400" b="1">
              <a:latin typeface="Inter"/>
              <a:ea typeface="Calibri" panose="020F0502020204030204"/>
              <a:cs typeface="Calibri" panose="020F0502020204030204"/>
            </a:endParaRPr>
          </a:p>
        </p:txBody>
      </p:sp>
      <p:sp>
        <p:nvSpPr>
          <p:cNvPr id="6" name="AutoShape 2">
            <a:extLst>
              <a:ext uri="{FF2B5EF4-FFF2-40B4-BE49-F238E27FC236}">
                <a16:creationId xmlns:a16="http://schemas.microsoft.com/office/drawing/2014/main" id="{C876CA4C-2D14-28D8-C8EB-AAA271E191E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8013" y="6705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FI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05EFB60-1313-326E-A69F-143761BA9BBC}"/>
              </a:ext>
            </a:extLst>
          </p:cNvPr>
          <p:cNvSpPr txBox="1"/>
          <p:nvPr/>
        </p:nvSpPr>
        <p:spPr>
          <a:xfrm>
            <a:off x="18183830" y="12785522"/>
            <a:ext cx="61985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i-FI" sz="1800"/>
          </a:p>
          <a:p>
            <a:r>
              <a:rPr lang="fi-FI" sz="1800" b="1" err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TEK:n</a:t>
            </a:r>
            <a:r>
              <a:rPr lang="fi-FI" sz="1800" b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 tutkimus-sisältöä vuosilta 2024 ja 2025</a:t>
            </a:r>
            <a:endParaRPr lang="en-FI" sz="1800" b="1">
              <a:latin typeface="Inter" panose="02000503000000020004" pitchFamily="50" charset="0"/>
              <a:ea typeface="Inter" panose="02000503000000020004" pitchFamily="50" charset="0"/>
              <a:cs typeface="Inter" panose="02000503000000020004" pitchFamily="50" charset="0"/>
            </a:endParaRPr>
          </a:p>
        </p:txBody>
      </p:sp>
      <p:pic>
        <p:nvPicPr>
          <p:cNvPr id="16" name="Picture 15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04D47B8D-0125-AF6A-D27A-2F88520D09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94" y="11314392"/>
            <a:ext cx="3602225" cy="1839304"/>
          </a:xfrm>
          <a:prstGeom prst="rect">
            <a:avLst/>
          </a:prstGeom>
        </p:spPr>
      </p:pic>
      <p:pic>
        <p:nvPicPr>
          <p:cNvPr id="15" name="Picture 14" descr="A blue and black text with arrows&#10;&#10;Description automatically generated">
            <a:extLst>
              <a:ext uri="{FF2B5EF4-FFF2-40B4-BE49-F238E27FC236}">
                <a16:creationId xmlns:a16="http://schemas.microsoft.com/office/drawing/2014/main" id="{50E84AE4-2A07-1554-D72E-D0DA239901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194" y="9162395"/>
            <a:ext cx="3316940" cy="1865779"/>
          </a:xfrm>
          <a:prstGeom prst="rect">
            <a:avLst/>
          </a:prstGeo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2006C571-E41F-CEE3-1D42-026B3383EA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190413" y="6858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FI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679BF6-00D8-1C42-B5DE-E1581334B063}"/>
              </a:ext>
            </a:extLst>
          </p:cNvPr>
          <p:cNvSpPr txBox="1"/>
          <p:nvPr/>
        </p:nvSpPr>
        <p:spPr>
          <a:xfrm>
            <a:off x="424910" y="759124"/>
            <a:ext cx="330750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err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Tiesitkö</a:t>
            </a:r>
            <a:r>
              <a:rPr lang="en-US" sz="5400" b="1">
                <a:latin typeface="Inter" panose="02000503000000020004" pitchFamily="50" charset="0"/>
                <a:ea typeface="Inter" panose="02000503000000020004" pitchFamily="50" charset="0"/>
                <a:cs typeface="Inter" panose="02000503000000020004" pitchFamily="50" charset="0"/>
              </a:rPr>
              <a:t>?</a:t>
            </a:r>
            <a:endParaRPr lang="en-FI" sz="5400" b="1">
              <a:latin typeface="Inter" panose="02000503000000020004" pitchFamily="50" charset="0"/>
              <a:ea typeface="Inter" panose="02000503000000020004" pitchFamily="50" charset="0"/>
              <a:cs typeface="Inter" panose="0200050300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53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20000"/>
    </mc:Choice>
    <mc:Fallback xmlns="">
      <p:transition advTm="20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orakulmio 1">
            <a:extLst>
              <a:ext uri="{FF2B5EF4-FFF2-40B4-BE49-F238E27FC236}">
                <a16:creationId xmlns:a16="http://schemas.microsoft.com/office/drawing/2014/main" id="{4C507AEB-D5ED-92C4-01A8-CB2DD745DB2F}"/>
              </a:ext>
            </a:extLst>
          </p:cNvPr>
          <p:cNvSpPr/>
          <p:nvPr/>
        </p:nvSpPr>
        <p:spPr>
          <a:xfrm>
            <a:off x="6633436" y="762614"/>
            <a:ext cx="10398361" cy="1852201"/>
          </a:xfrm>
          <a:prstGeom prst="flowChartAlternateProcess">
            <a:avLst/>
          </a:prstGeom>
          <a:noFill/>
          <a:ln>
            <a:noFill/>
          </a:ln>
        </p:spPr>
        <p:txBody>
          <a:bodyPr vert="horz" lIns="182868" tIns="91434" rIns="182868" bIns="91434" numCol="1" rtlCol="0" anchor="ctr">
            <a:noAutofit/>
          </a:bodyPr>
          <a:lstStyle/>
          <a:p>
            <a:pPr marL="255257" lvl="1" defTabSz="1828709">
              <a:spcAft>
                <a:spcPts val="1200"/>
              </a:spcAft>
            </a:pPr>
            <a:r>
              <a:rPr lang="en-US" sz="4800" b="1" dirty="0">
                <a:solidFill>
                  <a:srgbClr val="006E69"/>
                </a:solidFill>
                <a:latin typeface="Inter"/>
                <a:ea typeface="Calibri" panose="020F0502020204030204"/>
                <a:cs typeface="Calibri" panose="020F0502020204030204"/>
              </a:rPr>
              <a:t>HAE MUKAAN 1.10.-31.10.2026!</a:t>
            </a:r>
            <a:endParaRPr lang="en-US" sz="4800" b="1" dirty="0">
              <a:solidFill>
                <a:srgbClr val="006E69"/>
              </a:solidFill>
              <a:latin typeface="Inter"/>
            </a:endParaRPr>
          </a:p>
        </p:txBody>
      </p:sp>
      <p:pic>
        <p:nvPicPr>
          <p:cNvPr id="5" name="Picture 4" descr="A qr code with text&#10;&#10;AI-generated content may be incorrect.">
            <a:extLst>
              <a:ext uri="{FF2B5EF4-FFF2-40B4-BE49-F238E27FC236}">
                <a16:creationId xmlns:a16="http://schemas.microsoft.com/office/drawing/2014/main" id="{0C285A00-2212-ADB5-94E7-30BB34786F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35440" y="11053482"/>
            <a:ext cx="2646973" cy="266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036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3-languages logo 1920x1080">
  <a:themeElements>
    <a:clrScheme name="Aalto University">
      <a:dk1>
        <a:srgbClr val="000000"/>
      </a:dk1>
      <a:lt1>
        <a:srgbClr val="FFFFFF"/>
      </a:lt1>
      <a:dk2>
        <a:srgbClr val="FF8D4F"/>
      </a:dk2>
      <a:lt2>
        <a:srgbClr val="E8E8E8"/>
      </a:lt2>
      <a:accent1>
        <a:srgbClr val="FF5458"/>
      </a:accent1>
      <a:accent2>
        <a:srgbClr val="F7E159"/>
      </a:accent2>
      <a:accent3>
        <a:srgbClr val="46A5FF"/>
      </a:accent3>
      <a:accent4>
        <a:srgbClr val="DC69DE"/>
      </a:accent4>
      <a:accent5>
        <a:srgbClr val="A987FF"/>
      </a:accent5>
      <a:accent6>
        <a:srgbClr val="5DD089"/>
      </a:accent6>
      <a:hlink>
        <a:srgbClr val="FFC341"/>
      </a:hlink>
      <a:folHlink>
        <a:srgbClr val="9BD84C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6" id="{43BF65A4-1607-1344-9508-98AFB6F32EF4}" vid="{EAA42FF0-DA79-7D48-9900-43362414D420}"/>
    </a:ext>
  </a:extLst>
</a:theme>
</file>

<file path=ppt/theme/theme2.xml><?xml version="1.0" encoding="utf-8"?>
<a:theme xmlns:a="http://schemas.openxmlformats.org/drawingml/2006/main" name="English logo 1920x1080">
  <a:themeElements>
    <a:clrScheme name="Aalto University">
      <a:dk1>
        <a:srgbClr val="000000"/>
      </a:dk1>
      <a:lt1>
        <a:srgbClr val="FFFFFF"/>
      </a:lt1>
      <a:dk2>
        <a:srgbClr val="FF8D4F"/>
      </a:dk2>
      <a:lt2>
        <a:srgbClr val="E8E8E8"/>
      </a:lt2>
      <a:accent1>
        <a:srgbClr val="FF5458"/>
      </a:accent1>
      <a:accent2>
        <a:srgbClr val="F7E159"/>
      </a:accent2>
      <a:accent3>
        <a:srgbClr val="46A5FF"/>
      </a:accent3>
      <a:accent4>
        <a:srgbClr val="DC69DE"/>
      </a:accent4>
      <a:accent5>
        <a:srgbClr val="A987FF"/>
      </a:accent5>
      <a:accent6>
        <a:srgbClr val="5DD089"/>
      </a:accent6>
      <a:hlink>
        <a:srgbClr val="FFC341"/>
      </a:hlink>
      <a:folHlink>
        <a:srgbClr val="9BD84C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6" id="{43BF65A4-1607-1344-9508-98AFB6F32EF4}" vid="{EAA42FF0-DA79-7D48-9900-43362414D420}"/>
    </a:ext>
  </a:extLst>
</a:theme>
</file>

<file path=ppt/theme/theme3.xml><?xml version="1.0" encoding="utf-8"?>
<a:theme xmlns:a="http://schemas.openxmlformats.org/drawingml/2006/main" name="Finnish logo 1920x1080">
  <a:themeElements>
    <a:clrScheme name="Aalto University">
      <a:dk1>
        <a:srgbClr val="000000"/>
      </a:dk1>
      <a:lt1>
        <a:srgbClr val="FFFFFF"/>
      </a:lt1>
      <a:dk2>
        <a:srgbClr val="FF8D4F"/>
      </a:dk2>
      <a:lt2>
        <a:srgbClr val="E8E8E8"/>
      </a:lt2>
      <a:accent1>
        <a:srgbClr val="FF5458"/>
      </a:accent1>
      <a:accent2>
        <a:srgbClr val="F7E159"/>
      </a:accent2>
      <a:accent3>
        <a:srgbClr val="46A5FF"/>
      </a:accent3>
      <a:accent4>
        <a:srgbClr val="DC69DE"/>
      </a:accent4>
      <a:accent5>
        <a:srgbClr val="A987FF"/>
      </a:accent5>
      <a:accent6>
        <a:srgbClr val="5DD089"/>
      </a:accent6>
      <a:hlink>
        <a:srgbClr val="FFC341"/>
      </a:hlink>
      <a:folHlink>
        <a:srgbClr val="9BD84C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6" id="{43BF65A4-1607-1344-9508-98AFB6F32EF4}" vid="{EAA42FF0-DA79-7D48-9900-43362414D420}"/>
    </a:ext>
  </a:extLst>
</a:theme>
</file>

<file path=ppt/theme/theme4.xml><?xml version="1.0" encoding="utf-8"?>
<a:theme xmlns:a="http://schemas.openxmlformats.org/drawingml/2006/main" name="Swedish logo 1920x1080">
  <a:themeElements>
    <a:clrScheme name="Aalto University">
      <a:dk1>
        <a:srgbClr val="000000"/>
      </a:dk1>
      <a:lt1>
        <a:srgbClr val="FFFFFF"/>
      </a:lt1>
      <a:dk2>
        <a:srgbClr val="FF8D4F"/>
      </a:dk2>
      <a:lt2>
        <a:srgbClr val="E8E8E8"/>
      </a:lt2>
      <a:accent1>
        <a:srgbClr val="FF5458"/>
      </a:accent1>
      <a:accent2>
        <a:srgbClr val="F7E159"/>
      </a:accent2>
      <a:accent3>
        <a:srgbClr val="46A5FF"/>
      </a:accent3>
      <a:accent4>
        <a:srgbClr val="DC69DE"/>
      </a:accent4>
      <a:accent5>
        <a:srgbClr val="A987FF"/>
      </a:accent5>
      <a:accent6>
        <a:srgbClr val="5DD089"/>
      </a:accent6>
      <a:hlink>
        <a:srgbClr val="FFC341"/>
      </a:hlink>
      <a:folHlink>
        <a:srgbClr val="9BD84C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6" id="{43BF65A4-1607-1344-9508-98AFB6F32EF4}" vid="{EAA42FF0-DA79-7D48-9900-43362414D420}"/>
    </a:ext>
  </a:extLst>
</a:theme>
</file>

<file path=ppt/theme/theme5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3d3dcd1-537d-41a1-99ed-8dea3e0f7ee3">
      <Terms xmlns="http://schemas.microsoft.com/office/infopath/2007/PartnerControls"/>
    </lcf76f155ced4ddcb4097134ff3c332f>
    <TaxCatchAll xmlns="1358181c-9c1f-4522-a5c2-59f213da431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FB732C4ED73744E826FABE0C9BA7FF7" ma:contentTypeVersion="18" ma:contentTypeDescription="Create a new document." ma:contentTypeScope="" ma:versionID="0c0b5b2737c362ecde22e3e5071b211b">
  <xsd:schema xmlns:xsd="http://www.w3.org/2001/XMLSchema" xmlns:xs="http://www.w3.org/2001/XMLSchema" xmlns:p="http://schemas.microsoft.com/office/2006/metadata/properties" xmlns:ns2="c3d3dcd1-537d-41a1-99ed-8dea3e0f7ee3" xmlns:ns3="1358181c-9c1f-4522-a5c2-59f213da431a" targetNamespace="http://schemas.microsoft.com/office/2006/metadata/properties" ma:root="true" ma:fieldsID="2a7ddba1ecd5196fe34bde3c7cac3672" ns2:_="" ns3:_="">
    <xsd:import namespace="c3d3dcd1-537d-41a1-99ed-8dea3e0f7ee3"/>
    <xsd:import namespace="1358181c-9c1f-4522-a5c2-59f213da43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d3dcd1-537d-41a1-99ed-8dea3e0f7e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2d61bb93-c830-477f-800c-34a01ab1e7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58181c-9c1f-4522-a5c2-59f213da431a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524a1cb2-09a3-46dc-a8c0-240b4122666f}" ma:internalName="TaxCatchAll" ma:showField="CatchAllData" ma:web="1358181c-9c1f-4522-a5c2-59f213da43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BCD7FB2-DBCF-49D1-8BDB-1CA8A6FBCE54}">
  <ds:schemaRefs>
    <ds:schemaRef ds:uri="http://purl.org/dc/terms/"/>
    <ds:schemaRef ds:uri="http://purl.org/dc/elements/1.1/"/>
    <ds:schemaRef ds:uri="http://purl.org/dc/dcmitype/"/>
    <ds:schemaRef ds:uri="http://www.w3.org/XML/1998/namespace"/>
    <ds:schemaRef ds:uri="c3d3dcd1-537d-41a1-99ed-8dea3e0f7ee3"/>
    <ds:schemaRef ds:uri="http://schemas.microsoft.com/office/2006/documentManagement/types"/>
    <ds:schemaRef ds:uri="1358181c-9c1f-4522-a5c2-59f213da431a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749E53FE-CC0F-42B8-9F9F-5C7AC18C326B}">
  <ds:schemaRefs>
    <ds:schemaRef ds:uri="1358181c-9c1f-4522-a5c2-59f213da431a"/>
    <ds:schemaRef ds:uri="c3d3dcd1-537d-41a1-99ed-8dea3e0f7ee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0A9CFD6-3143-4FD1-9C78-A14BAFD71F2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Pylons_template_NEW-3</Template>
  <TotalTime>22</TotalTime>
  <Words>719</Words>
  <Application>Microsoft Office PowerPoint</Application>
  <PresentationFormat>Custom</PresentationFormat>
  <Paragraphs>58</Paragraphs>
  <Slides>12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12</vt:i4>
      </vt:variant>
    </vt:vector>
  </HeadingPairs>
  <TitlesOfParts>
    <vt:vector size="25" baseType="lpstr">
      <vt:lpstr>Arial</vt:lpstr>
      <vt:lpstr>Calibri</vt:lpstr>
      <vt:lpstr>Calibri Light</vt:lpstr>
      <vt:lpstr>Inter</vt:lpstr>
      <vt:lpstr>Inter var</vt:lpstr>
      <vt:lpstr>NimbusSan</vt:lpstr>
      <vt:lpstr>NimbusSansBold</vt:lpstr>
      <vt:lpstr>Wingdings</vt:lpstr>
      <vt:lpstr>3-languages logo 1920x1080</vt:lpstr>
      <vt:lpstr>English logo 1920x1080</vt:lpstr>
      <vt:lpstr>Finnish logo 1920x1080</vt:lpstr>
      <vt:lpstr>Swedish logo 1920x1080</vt:lpstr>
      <vt:lpstr>2_Office Theme</vt:lpstr>
      <vt:lpstr>PowerPoint Presentation</vt:lpstr>
      <vt:lpstr>PowerPoint Presentation</vt:lpstr>
      <vt:lpstr>PowerPoint Presentation</vt:lpstr>
      <vt:lpstr>PowerPoint Presentation</vt:lpstr>
      <vt:lpstr>TYÖPAJAT</vt:lpstr>
      <vt:lpstr>DEMOT </vt:lpstr>
      <vt:lpstr>PowerPoint Presentation</vt:lpstr>
      <vt:lpstr>PowerPoint Presentation</vt:lpstr>
      <vt:lpstr>OSALLISTUJAT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Laukko Heli</dc:creator>
  <cp:lastModifiedBy>Kettunen Marjo</cp:lastModifiedBy>
  <cp:revision>1</cp:revision>
  <cp:lastPrinted>2026-02-06T07:41:33Z</cp:lastPrinted>
  <dcterms:created xsi:type="dcterms:W3CDTF">2022-06-15T10:47:44Z</dcterms:created>
  <dcterms:modified xsi:type="dcterms:W3CDTF">2026-10-06T12:57:20Z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0x0101001FB732C4ED73744E826FABE0C9BA7FF7</vt:lpwstr>
  </property>
  <property fmtid="{D5CDD505-2E9C-101B-9397-08002B2CF9AE}" pid="3" name="MediaServiceImageTags">
    <vt:lpwstr/>
  </property>
</Properties>
</file>